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82" r:id="rId3"/>
    <p:sldId id="283" r:id="rId4"/>
    <p:sldId id="259" r:id="rId5"/>
    <p:sldId id="257" r:id="rId6"/>
    <p:sldId id="262" r:id="rId7"/>
    <p:sldId id="281" r:id="rId8"/>
    <p:sldId id="261" r:id="rId9"/>
    <p:sldId id="280" r:id="rId10"/>
    <p:sldId id="264" r:id="rId11"/>
    <p:sldId id="260" r:id="rId12"/>
    <p:sldId id="258" r:id="rId13"/>
    <p:sldId id="265" r:id="rId14"/>
    <p:sldId id="267" r:id="rId15"/>
    <p:sldId id="268" r:id="rId16"/>
    <p:sldId id="284" r:id="rId17"/>
    <p:sldId id="285" r:id="rId18"/>
    <p:sldId id="269" r:id="rId19"/>
    <p:sldId id="271" r:id="rId20"/>
    <p:sldId id="272" r:id="rId21"/>
    <p:sldId id="270" r:id="rId22"/>
    <p:sldId id="273" r:id="rId23"/>
    <p:sldId id="274" r:id="rId24"/>
    <p:sldId id="275" r:id="rId25"/>
    <p:sldId id="276" r:id="rId26"/>
    <p:sldId id="277" r:id="rId27"/>
    <p:sldId id="278" r:id="rId28"/>
  </p:sldIdLst>
  <p:sldSz cx="9144000" cy="6858000" type="screen4x3"/>
  <p:notesSz cx="6858000" cy="9144000"/>
  <p:embeddedFontLst>
    <p:embeddedFont>
      <p:font typeface="Constantia" panose="02030602050306030303" pitchFamily="18" charset="0"/>
      <p:regular r:id="rId29"/>
      <p:bold r:id="rId30"/>
      <p:italic r:id="rId31"/>
      <p:boldItalic r:id="rId32"/>
    </p:embeddedFont>
    <p:embeddedFont>
      <p:font typeface="Abadi MT Condensed" panose="020B0506030101010103" pitchFamily="34" charset="0"/>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6E6"/>
    <a:srgbClr val="F2F2F2"/>
    <a:srgbClr val="C55A11"/>
    <a:srgbClr val="7E7460"/>
    <a:srgbClr val="9085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366" autoAdjust="0"/>
    <p:restoredTop sz="94660"/>
  </p:normalViewPr>
  <p:slideViewPr>
    <p:cSldViewPr snapToGrid="0">
      <p:cViewPr varScale="1">
        <p:scale>
          <a:sx n="75" d="100"/>
          <a:sy n="75" d="100"/>
        </p:scale>
        <p:origin x="1166" y="65"/>
      </p:cViewPr>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44880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15492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21963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EA46CC-E2D3-4345-B626-F4A11CD43CBF}"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2388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EA46CC-E2D3-4345-B626-F4A11CD43CBF}" type="datetimeFigureOut">
              <a:rPr lang="en-US" smtClean="0"/>
              <a:t>1/29/2017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3021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EA46CC-E2D3-4345-B626-F4A11CD43CBF}"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05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EA46CC-E2D3-4345-B626-F4A11CD43CBF}" type="datetimeFigureOut">
              <a:rPr lang="en-US" smtClean="0"/>
              <a:t>1/29/2017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616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EA46CC-E2D3-4345-B626-F4A11CD43CBF}" type="datetimeFigureOut">
              <a:rPr lang="en-US" smtClean="0"/>
              <a:t>1/29/2017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101282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EA46CC-E2D3-4345-B626-F4A11CD43CBF}" type="datetimeFigureOut">
              <a:rPr lang="en-US" smtClean="0"/>
              <a:t>1/29/2017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153126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358099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EA46CC-E2D3-4345-B626-F4A11CD43CBF}" type="datetimeFigureOut">
              <a:rPr lang="en-US" smtClean="0"/>
              <a:t>1/29/2017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7307C3-B29B-4874-8BEB-AA1FBE012D5B}" type="slidenum">
              <a:rPr lang="en-US" smtClean="0"/>
              <a:t>‹#›</a:t>
            </a:fld>
            <a:endParaRPr lang="en-US"/>
          </a:p>
        </p:txBody>
      </p:sp>
    </p:spTree>
    <p:extLst>
      <p:ext uri="{BB962C8B-B14F-4D97-AF65-F5344CB8AC3E}">
        <p14:creationId xmlns:p14="http://schemas.microsoft.com/office/powerpoint/2010/main" val="251876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EA46CC-E2D3-4345-B626-F4A11CD43CBF}" type="datetimeFigureOut">
              <a:rPr lang="en-US" smtClean="0"/>
              <a:t>1/29/2017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307C3-B29B-4874-8BEB-AA1FBE012D5B}" type="slidenum">
              <a:rPr lang="en-US" smtClean="0"/>
              <a:t>‹#›</a:t>
            </a:fld>
            <a:endParaRPr lang="en-US"/>
          </a:p>
        </p:txBody>
      </p:sp>
    </p:spTree>
    <p:extLst>
      <p:ext uri="{BB962C8B-B14F-4D97-AF65-F5344CB8AC3E}">
        <p14:creationId xmlns:p14="http://schemas.microsoft.com/office/powerpoint/2010/main" val="1823745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3621314" y="1975063"/>
            <a:ext cx="3918857" cy="1862048"/>
          </a:xfrm>
          <a:prstGeom prst="rect">
            <a:avLst/>
          </a:prstGeom>
          <a:noFill/>
        </p:spPr>
        <p:txBody>
          <a:bodyPr wrap="square" rtlCol="0">
            <a:spAutoFit/>
          </a:bodyPr>
          <a:lstStyle/>
          <a:p>
            <a:r>
              <a:rPr lang="en-US" sz="115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16285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1</a:t>
            </a:r>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st</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false claim (sin’s duplicity):</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
        <p:nvSpPr>
          <p:cNvPr id="5" name="TextBox 4"/>
          <p:cNvSpPr txBox="1"/>
          <p:nvPr/>
        </p:nvSpPr>
        <p:spPr>
          <a:xfrm>
            <a:off x="682171" y="1342576"/>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Walk</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a:t>
            </a:r>
            <a:r>
              <a:rPr lang="en-US" sz="3200" b="1" i="1" dirty="0" err="1">
                <a:solidFill>
                  <a:srgbClr val="FFFF00"/>
                </a:solidFill>
                <a:effectLst>
                  <a:outerShdw blurRad="38100" dist="38100" dir="2700000" algn="tl">
                    <a:srgbClr val="000000">
                      <a:alpha val="43137"/>
                    </a:srgbClr>
                  </a:outerShdw>
                </a:effectLst>
              </a:rPr>
              <a:t>peripateō</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 </a:t>
            </a:r>
            <a:r>
              <a:rPr lang="en-US" sz="3200" b="1" i="1" dirty="0">
                <a:solidFill>
                  <a:srgbClr val="FFFF00"/>
                </a:solidFill>
                <a:effectLst>
                  <a:outerShdw blurRad="38100" dist="38100" dir="2700000" algn="tl">
                    <a:srgbClr val="000000">
                      <a:alpha val="43137"/>
                    </a:srgbClr>
                  </a:outerShdw>
                </a:effectLst>
              </a:rPr>
              <a:t>peri</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rPr>
              <a:t>around</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i="1" dirty="0" err="1">
                <a:solidFill>
                  <a:srgbClr val="FFFF00"/>
                </a:solidFill>
                <a:effectLst>
                  <a:outerShdw blurRad="38100" dist="38100" dir="2700000" algn="tl">
                    <a:srgbClr val="000000">
                      <a:alpha val="43137"/>
                    </a:srgbClr>
                  </a:outerShdw>
                </a:effectLst>
              </a:rPr>
              <a:t>pateō</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i="1" dirty="0">
                <a:solidFill>
                  <a:schemeClr val="bg1"/>
                </a:solidFill>
                <a:effectLst>
                  <a:outerShdw blurRad="38100" dist="38100" dir="2700000" algn="tl">
                    <a:srgbClr val="000000">
                      <a:alpha val="43137"/>
                    </a:srgbClr>
                  </a:outerShdw>
                </a:effectLst>
                <a:latin typeface="Abadi MT Condensed" panose="020B0506030101010103" pitchFamily="34" charset="0"/>
              </a:rPr>
              <a:t>to tread</a:t>
            </a:r>
          </a:p>
        </p:txBody>
      </p:sp>
      <p:sp>
        <p:nvSpPr>
          <p:cNvPr id="6" name="TextBox 5"/>
          <p:cNvSpPr txBox="1"/>
          <p:nvPr/>
        </p:nvSpPr>
        <p:spPr>
          <a:xfrm>
            <a:off x="682174" y="2322285"/>
            <a:ext cx="80264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Book of Acts: </a:t>
            </a:r>
          </a:p>
        </p:txBody>
      </p:sp>
      <p:sp>
        <p:nvSpPr>
          <p:cNvPr id="7" name="TextBox 6"/>
          <p:cNvSpPr txBox="1"/>
          <p:nvPr/>
        </p:nvSpPr>
        <p:spPr>
          <a:xfrm>
            <a:off x="965199" y="2837543"/>
            <a:ext cx="7743377" cy="584775"/>
          </a:xfrm>
          <a:prstGeom prst="rect">
            <a:avLst/>
          </a:prstGeom>
          <a:noFill/>
        </p:spPr>
        <p:txBody>
          <a:bodyPr wrap="square" rtlCol="0">
            <a:spAutoFit/>
          </a:bodyPr>
          <a:lstStyle/>
          <a:p>
            <a:pPr marL="282575" indent="-2825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Savior</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(2x)</a:t>
            </a:r>
          </a:p>
        </p:txBody>
      </p:sp>
      <p:sp>
        <p:nvSpPr>
          <p:cNvPr id="8" name="TextBox 7"/>
          <p:cNvSpPr txBox="1"/>
          <p:nvPr/>
        </p:nvSpPr>
        <p:spPr>
          <a:xfrm>
            <a:off x="965202" y="3345540"/>
            <a:ext cx="7743377" cy="584775"/>
          </a:xfrm>
          <a:prstGeom prst="rect">
            <a:avLst/>
          </a:prstGeom>
          <a:noFill/>
        </p:spPr>
        <p:txBody>
          <a:bodyPr wrap="square" rtlCol="0">
            <a:spAutoFit/>
          </a:bodyPr>
          <a:lstStyle/>
          <a:p>
            <a:pPr marL="282575" indent="-2825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a:t>
            </a:r>
            <a:r>
              <a:rPr lang="en-US" sz="3200" b="1" dirty="0">
                <a:solidFill>
                  <a:srgbClr val="FFFF00"/>
                </a:solidFill>
                <a:effectLst>
                  <a:outerShdw blurRad="38100" dist="38100" dir="2700000" algn="tl">
                    <a:srgbClr val="000000">
                      <a:alpha val="43137"/>
                    </a:srgbClr>
                  </a:outerShdw>
                </a:effectLst>
                <a:latin typeface="Abadi MT Condensed" panose="020B0506030101010103" pitchFamily="34" charset="0"/>
              </a:rPr>
              <a:t>Lord</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(over 100x)</a:t>
            </a:r>
          </a:p>
        </p:txBody>
      </p:sp>
    </p:spTree>
    <p:extLst>
      <p:ext uri="{BB962C8B-B14F-4D97-AF65-F5344CB8AC3E}">
        <p14:creationId xmlns:p14="http://schemas.microsoft.com/office/powerpoint/2010/main" val="1984855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3" presetClass="emph" presetSubtype="2" fill="hold" grpId="1" nodeType="withEffect">
                                  <p:stCondLst>
                                    <p:cond delay="0"/>
                                  </p:stCondLst>
                                  <p:childTnLst>
                                    <p:animClr clrSpc="rgb" dir="cw">
                                      <p:cBhvr override="childStyle">
                                        <p:cTn id="31" dur="2000" fill="hold"/>
                                        <p:tgtEl>
                                          <p:spTgt spid="7"/>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7" grpId="0"/>
      <p:bldP spid="7" grpId="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252183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Cleanses</a:t>
            </a:r>
            <a:r>
              <a:rPr lang="en-US" sz="3200" b="1" dirty="0">
                <a:effectLst>
                  <a:outerShdw blurRad="38100" dist="38100" dir="2700000" algn="tl">
                    <a:srgbClr val="000000">
                      <a:alpha val="43137"/>
                    </a:srgbClr>
                  </a:outerShdw>
                </a:effectLst>
                <a:latin typeface="+mj-lt"/>
              </a:rPr>
              <a:t> ~ </a:t>
            </a:r>
            <a:r>
              <a:rPr lang="en-US" sz="3200" b="1" i="1" dirty="0" err="1">
                <a:solidFill>
                  <a:srgbClr val="FFFF00"/>
                </a:solidFill>
                <a:effectLst>
                  <a:outerShdw blurRad="38100" dist="38100" dir="2700000" algn="tl">
                    <a:srgbClr val="000000">
                      <a:alpha val="43137"/>
                    </a:srgbClr>
                  </a:outerShdw>
                </a:effectLst>
              </a:rPr>
              <a:t>katharizō</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cathartic</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95986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103555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56966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Prov. </a:t>
            </a:r>
            <a:r>
              <a:rPr lang="en-US" sz="3200" b="1">
                <a:effectLst>
                  <a:outerShdw blurRad="38100" dist="38100" dir="2700000" algn="tl">
                    <a:srgbClr val="000000">
                      <a:alpha val="43137"/>
                    </a:srgbClr>
                  </a:outerShdw>
                </a:effectLst>
                <a:latin typeface="+mj-lt"/>
              </a:rPr>
              <a:t>18:24 </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A man </a:t>
            </a:r>
            <a:r>
              <a:rPr lang="en-US" sz="3200" b="1" i="1" dirty="0">
                <a:solidFill>
                  <a:srgbClr val="FFFF00"/>
                </a:solidFill>
                <a:effectLst>
                  <a:outerShdw blurRad="38100" dist="38100" dir="2700000" algn="tl">
                    <a:srgbClr val="000000">
                      <a:alpha val="43137"/>
                    </a:srgbClr>
                  </a:outerShdw>
                </a:effectLst>
                <a:latin typeface="+mj-lt"/>
              </a:rPr>
              <a:t>who has</a:t>
            </a:r>
            <a:r>
              <a:rPr lang="en-US" sz="3200" b="1" dirty="0">
                <a:solidFill>
                  <a:srgbClr val="FFFF00"/>
                </a:solidFill>
                <a:effectLst>
                  <a:outerShdw blurRad="38100" dist="38100" dir="2700000" algn="tl">
                    <a:srgbClr val="000000">
                      <a:alpha val="43137"/>
                    </a:srgbClr>
                  </a:outerShdw>
                </a:effectLst>
                <a:latin typeface="+mj-lt"/>
              </a:rPr>
              <a:t> friends must himself be friendly,</a:t>
            </a:r>
          </a:p>
          <a:p>
            <a:r>
              <a:rPr lang="en-US" sz="3200" b="1" dirty="0">
                <a:solidFill>
                  <a:srgbClr val="FFFF00"/>
                </a:solidFill>
                <a:effectLst>
                  <a:outerShdw blurRad="38100" dist="38100" dir="2700000" algn="tl">
                    <a:srgbClr val="000000">
                      <a:alpha val="43137"/>
                    </a:srgbClr>
                  </a:outerShdw>
                </a:effectLst>
                <a:latin typeface="+mj-lt"/>
              </a:rPr>
              <a:t>But there is a friend </a:t>
            </a:r>
            <a:r>
              <a:rPr lang="en-US" sz="3200" b="1" i="1" dirty="0">
                <a:solidFill>
                  <a:srgbClr val="FFFF00"/>
                </a:solidFill>
                <a:effectLst>
                  <a:outerShdw blurRad="38100" dist="38100" dir="2700000" algn="tl">
                    <a:srgbClr val="000000">
                      <a:alpha val="43137"/>
                    </a:srgbClr>
                  </a:outerShdw>
                </a:effectLst>
                <a:latin typeface="+mj-lt"/>
              </a:rPr>
              <a:t>who</a:t>
            </a:r>
            <a:r>
              <a:rPr lang="en-US" sz="3200" b="1" dirty="0">
                <a:solidFill>
                  <a:srgbClr val="FFFF00"/>
                </a:solidFill>
                <a:effectLst>
                  <a:outerShdw blurRad="38100" dist="38100" dir="2700000" algn="tl">
                    <a:srgbClr val="000000">
                      <a:alpha val="43137"/>
                    </a:srgbClr>
                  </a:outerShdw>
                </a:effectLst>
                <a:latin typeface="+mj-lt"/>
              </a:rPr>
              <a:t> sticks closer than a brother.</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2776193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404340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1569660"/>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John R. W. Stott ~ </a:t>
            </a:r>
            <a:r>
              <a:rPr lang="en-US" sz="3200" b="1" dirty="0">
                <a:effectLst>
                  <a:outerShdw blurRad="38100" dist="38100" dir="2700000" algn="tl">
                    <a:srgbClr val="000000">
                      <a:alpha val="43137"/>
                    </a:srgbClr>
                  </a:outerShdw>
                </a:effectLst>
                <a:latin typeface="+mj-lt"/>
              </a:rPr>
              <a:t>“Sin and the child of God are incompatible. They may occasionally meet; they cannot live together in harmony.”</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2892546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325792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2</a:t>
            </a:r>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nd</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false claim (sin’s depravity):</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
        <p:nvSpPr>
          <p:cNvPr id="5" name="TextBox 4"/>
          <p:cNvSpPr txBox="1"/>
          <p:nvPr/>
        </p:nvSpPr>
        <p:spPr>
          <a:xfrm>
            <a:off x="682171" y="1342576"/>
            <a:ext cx="8026400" cy="1569660"/>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Phillips ~ </a:t>
            </a:r>
            <a:r>
              <a:rPr lang="en-US" sz="3200" b="1" dirty="0">
                <a:solidFill>
                  <a:srgbClr val="FFFF00"/>
                </a:solidFill>
                <a:effectLst>
                  <a:outerShdw blurRad="38100" dist="38100" dir="2700000" algn="tl">
                    <a:srgbClr val="000000">
                      <a:alpha val="43137"/>
                    </a:srgbClr>
                  </a:outerShdw>
                </a:effectLst>
                <a:latin typeface="+mj-lt"/>
              </a:rPr>
              <a:t>If we refuse to admit that we are sinners, then we live in a world of illusion and truth becomes a stranger to us.</a:t>
            </a:r>
          </a:p>
        </p:txBody>
      </p:sp>
      <p:sp>
        <p:nvSpPr>
          <p:cNvPr id="9" name="TextBox 8"/>
          <p:cNvSpPr txBox="1"/>
          <p:nvPr/>
        </p:nvSpPr>
        <p:spPr>
          <a:xfrm>
            <a:off x="682174" y="2844799"/>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C. S. Lewis ~ </a:t>
            </a:r>
            <a:r>
              <a:rPr lang="en-US" sz="3200" b="1" dirty="0">
                <a:effectLst>
                  <a:outerShdw blurRad="38100" dist="38100" dir="2700000" algn="tl">
                    <a:srgbClr val="000000">
                      <a:alpha val="43137"/>
                    </a:srgbClr>
                  </a:outerShdw>
                </a:effectLst>
                <a:latin typeface="+mj-lt"/>
              </a:rPr>
              <a:t>“No man knows how bad he is till he has tried very hard to be good.”</a:t>
            </a:r>
          </a:p>
        </p:txBody>
      </p:sp>
    </p:spTree>
    <p:extLst>
      <p:ext uri="{BB962C8B-B14F-4D97-AF65-F5344CB8AC3E}">
        <p14:creationId xmlns:p14="http://schemas.microsoft.com/office/powerpoint/2010/main" val="1663577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3" presetClass="emph" presetSubtype="2" fill="hold" grpId="1" nodeType="withEffect">
                                  <p:stCondLst>
                                    <p:cond delay="0"/>
                                  </p:stCondLst>
                                  <p:childTnLst>
                                    <p:animClr clrSpc="rgb" dir="cw">
                                      <p:cBhvr override="childStyle">
                                        <p:cTn id="19" dur="2000" fill="hold"/>
                                        <p:tgtEl>
                                          <p:spTgt spid="5"/>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50920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Ps. 32:1-6a ~ </a:t>
            </a:r>
            <a:r>
              <a:rPr lang="en-US" sz="3200" b="1" baseline="30000" dirty="0">
                <a:effectLst>
                  <a:outerShdw blurRad="38100" dist="38100" dir="2700000" algn="tl">
                    <a:srgbClr val="000000">
                      <a:alpha val="43137"/>
                    </a:srgbClr>
                  </a:outerShdw>
                </a:effectLst>
                <a:latin typeface="+mj-lt"/>
              </a:rPr>
              <a:t>1</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Blessed is he whose transgression is forgiven,</a:t>
            </a:r>
          </a:p>
          <a:p>
            <a:r>
              <a:rPr lang="en-US" sz="3200" b="1" dirty="0">
                <a:solidFill>
                  <a:srgbClr val="FFFF00"/>
                </a:solidFill>
                <a:effectLst>
                  <a:outerShdw blurRad="38100" dist="38100" dir="2700000" algn="tl">
                    <a:srgbClr val="000000">
                      <a:alpha val="43137"/>
                    </a:srgbClr>
                  </a:outerShdw>
                </a:effectLst>
                <a:latin typeface="+mj-lt"/>
              </a:rPr>
              <a:t>Whose sin is covered.</a:t>
            </a:r>
          </a:p>
          <a:p>
            <a:r>
              <a:rPr lang="en-US" sz="3200" b="1" baseline="30000" dirty="0">
                <a:effectLst>
                  <a:outerShdw blurRad="38100" dist="38100" dir="2700000" algn="tl">
                    <a:srgbClr val="000000">
                      <a:alpha val="43137"/>
                    </a:srgbClr>
                  </a:outerShdw>
                </a:effectLst>
                <a:latin typeface="+mj-lt"/>
              </a:rPr>
              <a:t>2</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Blessed is the man to whom the LORD does not impute iniquity,</a:t>
            </a:r>
          </a:p>
          <a:p>
            <a:r>
              <a:rPr lang="en-US" sz="3200" b="1" dirty="0">
                <a:solidFill>
                  <a:srgbClr val="FFFF00"/>
                </a:solidFill>
                <a:effectLst>
                  <a:outerShdw blurRad="38100" dist="38100" dir="2700000" algn="tl">
                    <a:srgbClr val="000000">
                      <a:alpha val="43137"/>
                    </a:srgbClr>
                  </a:outerShdw>
                </a:effectLst>
                <a:latin typeface="+mj-lt"/>
              </a:rPr>
              <a:t>And in whose spirit there is no deceit.</a:t>
            </a:r>
          </a:p>
          <a:p>
            <a:r>
              <a:rPr lang="en-US" sz="3200" b="1" baseline="30000" dirty="0">
                <a:effectLst>
                  <a:outerShdw blurRad="38100" dist="38100" dir="2700000" algn="tl">
                    <a:srgbClr val="000000">
                      <a:alpha val="43137"/>
                    </a:srgbClr>
                  </a:outerShdw>
                </a:effectLst>
                <a:latin typeface="+mj-lt"/>
              </a:rPr>
              <a:t>3</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When I kept silent, my bones grew old</a:t>
            </a:r>
          </a:p>
          <a:p>
            <a:r>
              <a:rPr lang="en-US" sz="3200" b="1" dirty="0">
                <a:solidFill>
                  <a:srgbClr val="FFFF00"/>
                </a:solidFill>
                <a:effectLst>
                  <a:outerShdw blurRad="38100" dist="38100" dir="2700000" algn="tl">
                    <a:srgbClr val="000000">
                      <a:alpha val="43137"/>
                    </a:srgbClr>
                  </a:outerShdw>
                </a:effectLst>
                <a:latin typeface="+mj-lt"/>
              </a:rPr>
              <a:t>Through my groaning all the day long.</a:t>
            </a:r>
          </a:p>
          <a:p>
            <a:r>
              <a:rPr lang="en-US" sz="3200" b="1" baseline="30000" dirty="0">
                <a:effectLst>
                  <a:outerShdw blurRad="38100" dist="38100" dir="2700000" algn="tl">
                    <a:srgbClr val="000000">
                      <a:alpha val="43137"/>
                    </a:srgbClr>
                  </a:outerShdw>
                </a:effectLst>
                <a:latin typeface="+mj-lt"/>
              </a:rPr>
              <a:t>4</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For day and night Your hand was heavy upon me;</a:t>
            </a:r>
          </a:p>
          <a:p>
            <a:r>
              <a:rPr lang="en-US" sz="3200" b="1" dirty="0">
                <a:solidFill>
                  <a:srgbClr val="FFFF00"/>
                </a:solidFill>
                <a:effectLst>
                  <a:outerShdw blurRad="38100" dist="38100" dir="2700000" algn="tl">
                    <a:srgbClr val="000000">
                      <a:alpha val="43137"/>
                    </a:srgbClr>
                  </a:outerShdw>
                </a:effectLst>
                <a:latin typeface="+mj-lt"/>
              </a:rPr>
              <a:t>My vitality was turned into the drought of summer. Selah</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4181434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
        <p:nvSpPr>
          <p:cNvPr id="5" name="TextBox 4"/>
          <p:cNvSpPr txBox="1"/>
          <p:nvPr/>
        </p:nvSpPr>
        <p:spPr>
          <a:xfrm>
            <a:off x="449943" y="841830"/>
            <a:ext cx="8229600" cy="1077218"/>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Gnosticism’s fundamental error: all matter is inherently evil </a:t>
            </a:r>
          </a:p>
        </p:txBody>
      </p:sp>
      <p:sp>
        <p:nvSpPr>
          <p:cNvPr id="6" name="TextBox 5"/>
          <p:cNvSpPr txBox="1"/>
          <p:nvPr/>
        </p:nvSpPr>
        <p:spPr>
          <a:xfrm>
            <a:off x="682171" y="1843318"/>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Theological error: Who Jesus is and what He accomplished</a:t>
            </a:r>
          </a:p>
        </p:txBody>
      </p:sp>
      <p:sp>
        <p:nvSpPr>
          <p:cNvPr id="7" name="TextBox 6"/>
          <p:cNvSpPr txBox="1"/>
          <p:nvPr/>
        </p:nvSpPr>
        <p:spPr>
          <a:xfrm>
            <a:off x="682174" y="2859318"/>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Practical error: Either abject asceticism or extreme libertinism</a:t>
            </a:r>
          </a:p>
        </p:txBody>
      </p:sp>
      <p:sp>
        <p:nvSpPr>
          <p:cNvPr id="3" name="TextBox 2"/>
          <p:cNvSpPr txBox="1"/>
          <p:nvPr/>
        </p:nvSpPr>
        <p:spPr>
          <a:xfrm>
            <a:off x="1828797" y="4992974"/>
            <a:ext cx="1468986" cy="584775"/>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Ascetics</a:t>
            </a:r>
          </a:p>
        </p:txBody>
      </p:sp>
      <p:sp>
        <p:nvSpPr>
          <p:cNvPr id="9" name="TextBox 8"/>
          <p:cNvSpPr txBox="1"/>
          <p:nvPr/>
        </p:nvSpPr>
        <p:spPr>
          <a:xfrm>
            <a:off x="5097983" y="4996588"/>
            <a:ext cx="2256971" cy="584775"/>
          </a:xfrm>
          <a:prstGeom prst="rect">
            <a:avLst/>
          </a:prstGeom>
          <a:noFill/>
        </p:spPr>
        <p:txBody>
          <a:bodyPr wrap="square" rtlCol="0">
            <a:spAutoFit/>
          </a:bodyPr>
          <a:lstStyle/>
          <a:p>
            <a:pPr algn="r"/>
            <a:r>
              <a:rPr lang="en-US" sz="3200" b="1" dirty="0">
                <a:effectLst>
                  <a:outerShdw blurRad="38100" dist="38100" dir="2700000" algn="tl">
                    <a:srgbClr val="000000">
                      <a:alpha val="43137"/>
                    </a:srgbClr>
                  </a:outerShdw>
                </a:effectLst>
                <a:latin typeface="+mj-lt"/>
              </a:rPr>
              <a:t>Libertines </a:t>
            </a:r>
          </a:p>
        </p:txBody>
      </p:sp>
      <p:cxnSp>
        <p:nvCxnSpPr>
          <p:cNvPr id="10" name="Straight Arrow Connector 9"/>
          <p:cNvCxnSpPr>
            <a:cxnSpLocks/>
          </p:cNvCxnSpPr>
          <p:nvPr/>
        </p:nvCxnSpPr>
        <p:spPr>
          <a:xfrm flipH="1" flipV="1">
            <a:off x="495183" y="5286250"/>
            <a:ext cx="1261046" cy="4266"/>
          </a:xfrm>
          <a:prstGeom prst="straightConnector1">
            <a:avLst/>
          </a:prstGeom>
          <a:ln w="76200">
            <a:solidFill>
              <a:srgbClr val="FFFF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p:cNvCxnSpPr>
          <p:nvPr/>
        </p:nvCxnSpPr>
        <p:spPr>
          <a:xfrm flipV="1">
            <a:off x="7391400" y="5283904"/>
            <a:ext cx="1261046" cy="4266"/>
          </a:xfrm>
          <a:prstGeom prst="straightConnector1">
            <a:avLst/>
          </a:prstGeom>
          <a:ln w="76200">
            <a:solidFill>
              <a:srgbClr val="FFFF00"/>
            </a:solidFill>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457200" y="4203784"/>
            <a:ext cx="8244114" cy="830997"/>
            <a:chOff x="457200" y="4203784"/>
            <a:chExt cx="8244114" cy="830997"/>
          </a:xfrm>
        </p:grpSpPr>
        <p:sp>
          <p:nvSpPr>
            <p:cNvPr id="2" name="Rectangle: Rounded Corners 1"/>
            <p:cNvSpPr/>
            <p:nvPr/>
          </p:nvSpPr>
          <p:spPr>
            <a:xfrm>
              <a:off x="457200" y="4230917"/>
              <a:ext cx="8244114" cy="754743"/>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scene3d>
            <a:sp3d>
              <a:bevelT w="2540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539299" y="4203784"/>
              <a:ext cx="4046987" cy="830997"/>
            </a:xfrm>
            <a:prstGeom prst="rect">
              <a:avLst/>
            </a:prstGeom>
            <a:noFill/>
          </p:spPr>
          <p:txBody>
            <a:bodyPr wrap="square" rtlCol="0">
              <a:spAutoFit/>
              <a:scene3d>
                <a:camera prst="orthographicFront"/>
                <a:lightRig rig="threePt" dir="t"/>
              </a:scene3d>
              <a:sp3d extrusionH="57150">
                <a:bevelT w="19050" h="127000" prst="softRound"/>
              </a:sp3d>
            </a:bodyPr>
            <a:lstStyle/>
            <a:p>
              <a:pPr algn="ctr"/>
              <a:r>
                <a:rPr lang="en-US" sz="4800" b="1" dirty="0">
                  <a:blipFill dpi="0" rotWithShape="1">
                    <a:blip r:embed="rId3">
                      <a:extLst>
                        <a:ext uri="{28A0092B-C50C-407E-A947-70E740481C1C}">
                          <a14:useLocalDpi xmlns:a14="http://schemas.microsoft.com/office/drawing/2010/main" val="0"/>
                        </a:ext>
                      </a:extLst>
                    </a:blip>
                    <a:srcRect/>
                    <a:stretch>
                      <a:fillRect/>
                    </a:stretch>
                  </a:blipFill>
                  <a:latin typeface="+mj-lt"/>
                </a:rPr>
                <a:t>FLESH-O-METER</a:t>
              </a:r>
            </a:p>
          </p:txBody>
        </p:sp>
      </p:grpSp>
      <p:sp>
        <p:nvSpPr>
          <p:cNvPr id="14" name="Cross 13"/>
          <p:cNvSpPr/>
          <p:nvPr/>
        </p:nvSpPr>
        <p:spPr>
          <a:xfrm>
            <a:off x="4419600" y="4234674"/>
            <a:ext cx="304800" cy="760191"/>
          </a:xfrm>
          <a:prstGeom prst="plus">
            <a:avLst>
              <a:gd name="adj" fmla="val 36858"/>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glow rad="228600">
              <a:schemeClr val="accent4">
                <a:satMod val="175000"/>
                <a:alpha val="40000"/>
              </a:schemeClr>
            </a:glow>
          </a:effectLst>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1269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par>
                          <p:cTn id="22" fill="hold">
                            <p:stCondLst>
                              <p:cond delay="1000"/>
                            </p:stCondLst>
                            <p:childTnLst>
                              <p:par>
                                <p:cTn id="23" presetID="35" presetClass="path" presetSubtype="0" accel="50000" decel="50000" fill="hold" grpId="1" nodeType="afterEffect">
                                  <p:stCondLst>
                                    <p:cond delay="0"/>
                                  </p:stCondLst>
                                  <p:childTnLst>
                                    <p:animMotion origin="layout" path="M 0 3.33333E-6 L -0.43316 -0.00093 " pathEditMode="relative" rAng="0" ptsTypes="AA">
                                      <p:cBhvr>
                                        <p:cTn id="24" dur="2000" fill="hold"/>
                                        <p:tgtEl>
                                          <p:spTgt spid="14"/>
                                        </p:tgtEl>
                                        <p:attrNameLst>
                                          <p:attrName>ppt_x</p:attrName>
                                          <p:attrName>ppt_y</p:attrName>
                                        </p:attrNameLst>
                                      </p:cBhvr>
                                      <p:rCtr x="-21667" y="-46"/>
                                    </p:animMotion>
                                  </p:childTnLst>
                                </p:cTn>
                              </p:par>
                              <p:par>
                                <p:cTn id="25" presetID="10" presetClass="entr" presetSubtype="0" fill="hold" grpId="0" nodeType="withEffect">
                                  <p:stCondLst>
                                    <p:cond delay="75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par>
                                <p:cTn id="28" presetID="22" presetClass="entr" presetSubtype="2" fill="hold" nodeType="withEffect">
                                  <p:stCondLst>
                                    <p:cond delay="750"/>
                                  </p:stCondLst>
                                  <p:childTnLst>
                                    <p:set>
                                      <p:cBhvr>
                                        <p:cTn id="29" dur="1" fill="hold">
                                          <p:stCondLst>
                                            <p:cond delay="0"/>
                                          </p:stCondLst>
                                        </p:cTn>
                                        <p:tgtEl>
                                          <p:spTgt spid="10"/>
                                        </p:tgtEl>
                                        <p:attrNameLst>
                                          <p:attrName>style.visibility</p:attrName>
                                        </p:attrNameLst>
                                      </p:cBhvr>
                                      <p:to>
                                        <p:strVal val="visible"/>
                                      </p:to>
                                    </p:set>
                                    <p:animEffect transition="in" filter="wipe(right)">
                                      <p:cBhvr>
                                        <p:cTn id="30" dur="500"/>
                                        <p:tgtEl>
                                          <p:spTgt spid="10"/>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grpId="2" nodeType="clickEffect">
                                  <p:stCondLst>
                                    <p:cond delay="0"/>
                                  </p:stCondLst>
                                  <p:childTnLst>
                                    <p:animMotion origin="layout" path="M -0.43316 -0.00093 L 0.43281 -0.00093 " pathEditMode="relative" rAng="0" ptsTypes="AA">
                                      <p:cBhvr>
                                        <p:cTn id="38" dur="2000" fill="hold"/>
                                        <p:tgtEl>
                                          <p:spTgt spid="14"/>
                                        </p:tgtEl>
                                        <p:attrNameLst>
                                          <p:attrName>ppt_x</p:attrName>
                                          <p:attrName>ppt_y</p:attrName>
                                        </p:attrNameLst>
                                      </p:cBhvr>
                                      <p:rCtr x="43299" y="0"/>
                                    </p:animMotion>
                                  </p:childTnLst>
                                </p:cTn>
                              </p:par>
                              <p:par>
                                <p:cTn id="39" presetID="10" presetClass="entr" presetSubtype="0" fill="hold" grpId="0" nodeType="withEffect">
                                  <p:stCondLst>
                                    <p:cond delay="125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22" presetClass="entr" presetSubtype="8" fill="hold" nodeType="withEffect">
                                  <p:stCondLst>
                                    <p:cond delay="1500"/>
                                  </p:stCondLst>
                                  <p:childTnLst>
                                    <p:set>
                                      <p:cBhvr>
                                        <p:cTn id="43" dur="1" fill="hold">
                                          <p:stCondLst>
                                            <p:cond delay="0"/>
                                          </p:stCondLst>
                                        </p:cTn>
                                        <p:tgtEl>
                                          <p:spTgt spid="15"/>
                                        </p:tgtEl>
                                        <p:attrNameLst>
                                          <p:attrName>style.visibility</p:attrName>
                                        </p:attrNameLst>
                                      </p:cBhvr>
                                      <p:to>
                                        <p:strVal val="visible"/>
                                      </p:to>
                                    </p:set>
                                    <p:animEffect transition="in" filter="wipe(left)">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P spid="9" grpId="0"/>
      <p:bldP spid="14" grpId="0" animBg="1"/>
      <p:bldP spid="14" grpId="1" animBg="1"/>
      <p:bldP spid="1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3539430"/>
          </a:xfrm>
          <a:prstGeom prst="rect">
            <a:avLst/>
          </a:prstGeom>
          <a:noFill/>
        </p:spPr>
        <p:txBody>
          <a:bodyPr wrap="square" rtlCol="0">
            <a:spAutoFit/>
          </a:bodyPr>
          <a:lstStyle/>
          <a:p>
            <a:r>
              <a:rPr lang="en-US" sz="3200" b="1" dirty="0">
                <a:effectLst>
                  <a:outerShdw blurRad="38100" dist="38100" dir="2700000" algn="tl">
                    <a:srgbClr val="000000">
                      <a:alpha val="43137"/>
                    </a:srgbClr>
                  </a:outerShdw>
                </a:effectLst>
                <a:latin typeface="+mj-lt"/>
              </a:rPr>
              <a:t>Ps. 32:1-6a ~ </a:t>
            </a:r>
            <a:r>
              <a:rPr lang="en-US" sz="3200" b="1" baseline="30000" dirty="0">
                <a:effectLst>
                  <a:outerShdw blurRad="38100" dist="38100" dir="2700000" algn="tl">
                    <a:srgbClr val="000000">
                      <a:alpha val="43137"/>
                    </a:srgbClr>
                  </a:outerShdw>
                </a:effectLst>
                <a:latin typeface="+mj-lt"/>
              </a:rPr>
              <a:t>5</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I acknowledged my sin to You,</a:t>
            </a:r>
          </a:p>
          <a:p>
            <a:r>
              <a:rPr lang="en-US" sz="3200" b="1" dirty="0">
                <a:solidFill>
                  <a:srgbClr val="FFFF00"/>
                </a:solidFill>
                <a:effectLst>
                  <a:outerShdw blurRad="38100" dist="38100" dir="2700000" algn="tl">
                    <a:srgbClr val="000000">
                      <a:alpha val="43137"/>
                    </a:srgbClr>
                  </a:outerShdw>
                </a:effectLst>
                <a:latin typeface="+mj-lt"/>
              </a:rPr>
              <a:t>And my iniquity I have not hidden.</a:t>
            </a:r>
          </a:p>
          <a:p>
            <a:r>
              <a:rPr lang="en-US" sz="3200" b="1" dirty="0">
                <a:solidFill>
                  <a:srgbClr val="FFFF00"/>
                </a:solidFill>
                <a:effectLst>
                  <a:outerShdw blurRad="38100" dist="38100" dir="2700000" algn="tl">
                    <a:srgbClr val="000000">
                      <a:alpha val="43137"/>
                    </a:srgbClr>
                  </a:outerShdw>
                </a:effectLst>
                <a:latin typeface="+mj-lt"/>
              </a:rPr>
              <a:t>I said, “I will confess my transgressions to the LORD,”</a:t>
            </a:r>
          </a:p>
          <a:p>
            <a:r>
              <a:rPr lang="en-US" sz="3200" b="1" dirty="0">
                <a:solidFill>
                  <a:srgbClr val="FFFF00"/>
                </a:solidFill>
                <a:effectLst>
                  <a:outerShdw blurRad="38100" dist="38100" dir="2700000" algn="tl">
                    <a:srgbClr val="000000">
                      <a:alpha val="43137"/>
                    </a:srgbClr>
                  </a:outerShdw>
                </a:effectLst>
                <a:latin typeface="+mj-lt"/>
              </a:rPr>
              <a:t>And You forgave the iniquity of my sin. Selah </a:t>
            </a:r>
          </a:p>
          <a:p>
            <a:r>
              <a:rPr lang="en-US" sz="3200" b="1" baseline="30000" dirty="0">
                <a:effectLst>
                  <a:outerShdw blurRad="38100" dist="38100" dir="2700000" algn="tl">
                    <a:srgbClr val="000000">
                      <a:alpha val="43137"/>
                    </a:srgbClr>
                  </a:outerShdw>
                </a:effectLst>
                <a:latin typeface="+mj-lt"/>
              </a:rPr>
              <a:t>6a</a:t>
            </a:r>
            <a:r>
              <a:rPr lang="en-US" sz="3200" b="1" dirty="0">
                <a:effectLst>
                  <a:outerShdw blurRad="38100" dist="38100" dir="2700000" algn="tl">
                    <a:srgbClr val="000000">
                      <a:alpha val="43137"/>
                    </a:srgbClr>
                  </a:outerShdw>
                </a:effectLst>
                <a:latin typeface="+mj-lt"/>
              </a:rPr>
              <a:t> </a:t>
            </a:r>
            <a:r>
              <a:rPr lang="en-US" sz="3200" b="1" dirty="0">
                <a:solidFill>
                  <a:srgbClr val="FFFF00"/>
                </a:solidFill>
                <a:effectLst>
                  <a:outerShdw blurRad="38100" dist="38100" dir="2700000" algn="tl">
                    <a:srgbClr val="000000">
                      <a:alpha val="43137"/>
                    </a:srgbClr>
                  </a:outerShdw>
                </a:effectLst>
                <a:latin typeface="+mj-lt"/>
              </a:rPr>
              <a:t>For this cause everyone who is godly shall pray to You</a:t>
            </a:r>
          </a:p>
          <a:p>
            <a:r>
              <a:rPr lang="en-US" sz="3200" b="1" dirty="0">
                <a:solidFill>
                  <a:srgbClr val="FFFF00"/>
                </a:solidFill>
                <a:effectLst>
                  <a:outerShdw blurRad="38100" dist="38100" dir="2700000" algn="tl">
                    <a:srgbClr val="000000">
                      <a:alpha val="43137"/>
                    </a:srgbClr>
                  </a:outerShdw>
                </a:effectLst>
                <a:latin typeface="+mj-lt"/>
              </a:rPr>
              <a:t>In a time when You may be found;</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165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33549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Confess</a:t>
            </a:r>
            <a:r>
              <a:rPr lang="en-US" sz="3200" b="1" dirty="0">
                <a:effectLst>
                  <a:outerShdw blurRad="38100" dist="38100" dir="2700000" algn="tl">
                    <a:srgbClr val="000000">
                      <a:alpha val="43137"/>
                    </a:srgbClr>
                  </a:outerShdw>
                </a:effectLst>
                <a:latin typeface="+mj-lt"/>
              </a:rPr>
              <a:t> ~ </a:t>
            </a:r>
            <a:r>
              <a:rPr lang="en-US" sz="3200" b="1" i="1" dirty="0" err="1">
                <a:solidFill>
                  <a:srgbClr val="FFFF00"/>
                </a:solidFill>
                <a:effectLst>
                  <a:outerShdw blurRad="38100" dist="38100" dir="2700000" algn="tl">
                    <a:srgbClr val="000000">
                      <a:alpha val="43137"/>
                    </a:srgbClr>
                  </a:outerShdw>
                </a:effectLst>
              </a:rPr>
              <a:t>homologeō</a:t>
            </a:r>
            <a:r>
              <a:rPr lang="en-US" sz="3200" b="1" dirty="0">
                <a:effectLst>
                  <a:outerShdw blurRad="38100" dist="38100" dir="2700000" algn="tl">
                    <a:srgbClr val="000000">
                      <a:alpha val="43137"/>
                    </a:srgbClr>
                  </a:outerShdw>
                </a:effectLst>
                <a:latin typeface="+mj-lt"/>
              </a:rPr>
              <a:t> – </a:t>
            </a:r>
            <a:r>
              <a:rPr lang="en-US" sz="3200" b="1" i="1" dirty="0">
                <a:effectLst>
                  <a:outerShdw blurRad="38100" dist="38100" dir="2700000" algn="tl">
                    <a:srgbClr val="000000">
                      <a:alpha val="43137"/>
                    </a:srgbClr>
                  </a:outerShdw>
                </a:effectLst>
                <a:latin typeface="+mj-lt"/>
              </a:rPr>
              <a:t>to say the same thing</a:t>
            </a:r>
            <a:r>
              <a:rPr lang="en-US" sz="3200" b="1" dirty="0">
                <a:effectLst>
                  <a:outerShdw blurRad="38100" dist="38100" dir="2700000" algn="tl">
                    <a:srgbClr val="000000">
                      <a:alpha val="43137"/>
                    </a:srgbClr>
                  </a:outerShdw>
                </a:effectLst>
                <a:latin typeface="+mj-lt"/>
              </a:rPr>
              <a:t> </a:t>
            </a:r>
            <a:endParaRPr lang="en-US" sz="4800" b="1" dirty="0">
              <a:solidFill>
                <a:schemeClr val="bg1"/>
              </a:solidFill>
              <a:effectLst>
                <a:outerShdw blurRad="38100" dist="38100" dir="2700000" algn="tl">
                  <a:srgbClr val="000000">
                    <a:alpha val="43137"/>
                  </a:srgbClr>
                </a:outerShdw>
              </a:effectLst>
              <a:latin typeface="+mj-lt"/>
            </a:endParaRP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
        <p:nvSpPr>
          <p:cNvPr id="5" name="TextBox 4"/>
          <p:cNvSpPr txBox="1"/>
          <p:nvPr/>
        </p:nvSpPr>
        <p:spPr>
          <a:xfrm>
            <a:off x="682171" y="1342576"/>
            <a:ext cx="8026400" cy="1077218"/>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Amos 3:3 ~ </a:t>
            </a:r>
            <a:r>
              <a:rPr lang="en-US" sz="3200" b="1" dirty="0">
                <a:solidFill>
                  <a:srgbClr val="FFFF00"/>
                </a:solidFill>
                <a:effectLst>
                  <a:outerShdw blurRad="38100" dist="38100" dir="2700000" algn="tl">
                    <a:srgbClr val="000000">
                      <a:alpha val="43137"/>
                    </a:srgbClr>
                  </a:outerShdw>
                </a:effectLst>
                <a:latin typeface="+mj-lt"/>
              </a:rPr>
              <a:t>Can two walk together unless they are agreed?</a:t>
            </a:r>
          </a:p>
        </p:txBody>
      </p:sp>
    </p:spTree>
    <p:extLst>
      <p:ext uri="{BB962C8B-B14F-4D97-AF65-F5344CB8AC3E}">
        <p14:creationId xmlns:p14="http://schemas.microsoft.com/office/powerpoint/2010/main" val="383096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26484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3046988"/>
          </a:xfrm>
          <a:prstGeom prst="rect">
            <a:avLst/>
          </a:prstGeom>
          <a:noFill/>
        </p:spPr>
        <p:txBody>
          <a:bodyPr wrap="square" rtlCol="0">
            <a:spAutoFit/>
          </a:bodyPr>
          <a:lstStyle/>
          <a:p>
            <a:r>
              <a:rPr lang="en-US" sz="3200" b="1" dirty="0">
                <a:solidFill>
                  <a:srgbClr val="FFFF00"/>
                </a:solidFill>
                <a:effectLst>
                  <a:outerShdw blurRad="38100" dist="38100" dir="2700000" algn="tl">
                    <a:srgbClr val="000000">
                      <a:alpha val="43137"/>
                    </a:srgbClr>
                  </a:outerShdw>
                </a:effectLst>
                <a:latin typeface="+mj-lt"/>
              </a:rPr>
              <a:t>C. H. Spurgeon: </a:t>
            </a:r>
            <a:r>
              <a:rPr lang="en-US" sz="3200" b="1" dirty="0">
                <a:effectLst>
                  <a:outerShdw blurRad="38100" dist="38100" dir="2700000" algn="tl">
                    <a:srgbClr val="000000">
                      <a:alpha val="43137"/>
                    </a:srgbClr>
                  </a:outerShdw>
                </a:effectLst>
                <a:latin typeface="+mj-lt"/>
              </a:rPr>
              <a:t>“The text means just this - Treat God truthfully, and he will treat you truthfully. Make no pretensions before God, but lay bare your soul, let him see it as it is, and then he will be faithful and just to forgive you your sins and to cleanse you from all unrighteousness.”</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
        <p:nvSpPr>
          <p:cNvPr id="5" name="TextBox 4"/>
          <p:cNvSpPr txBox="1"/>
          <p:nvPr/>
        </p:nvSpPr>
        <p:spPr>
          <a:xfrm>
            <a:off x="682171" y="3780966"/>
            <a:ext cx="8026400" cy="1569660"/>
          </a:xfrm>
          <a:prstGeom prst="rect">
            <a:avLst/>
          </a:prstGeom>
          <a:noFill/>
        </p:spPr>
        <p:txBody>
          <a:bodyPr wrap="square" rtlCol="0">
            <a:spAutoFit/>
          </a:bodyPr>
          <a:lstStyle/>
          <a:p>
            <a:pPr marL="231775" indent="-231775">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mj-lt"/>
              </a:rPr>
              <a:t> </a:t>
            </a:r>
            <a:r>
              <a:rPr lang="en-US" sz="3200" b="1" dirty="0">
                <a:effectLst>
                  <a:outerShdw blurRad="38100" dist="38100" dir="2700000" algn="tl">
                    <a:srgbClr val="000000">
                      <a:alpha val="43137"/>
                    </a:srgbClr>
                  </a:outerShdw>
                </a:effectLst>
                <a:latin typeface="+mj-lt"/>
              </a:rPr>
              <a:t>Prov. 28:13 ~ </a:t>
            </a:r>
            <a:r>
              <a:rPr lang="en-US" sz="3200" b="1" dirty="0">
                <a:solidFill>
                  <a:srgbClr val="FFFF00"/>
                </a:solidFill>
                <a:effectLst>
                  <a:outerShdw blurRad="38100" dist="38100" dir="2700000" algn="tl">
                    <a:srgbClr val="000000">
                      <a:alpha val="43137"/>
                    </a:srgbClr>
                  </a:outerShdw>
                </a:effectLst>
                <a:latin typeface="+mj-lt"/>
              </a:rPr>
              <a:t>He who covers his sins will not prosper, but whoever confesses and forsakes them will have mercy.</a:t>
            </a:r>
          </a:p>
        </p:txBody>
      </p:sp>
    </p:spTree>
    <p:extLst>
      <p:ext uri="{BB962C8B-B14F-4D97-AF65-F5344CB8AC3E}">
        <p14:creationId xmlns:p14="http://schemas.microsoft.com/office/powerpoint/2010/main" val="1499289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25900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3</a:t>
            </a:r>
            <a:r>
              <a:rPr lang="en-US" sz="3200" b="1" baseline="30000" dirty="0">
                <a:solidFill>
                  <a:schemeClr val="bg1"/>
                </a:solidFill>
                <a:effectLst>
                  <a:outerShdw blurRad="38100" dist="38100" dir="2700000" algn="tl">
                    <a:srgbClr val="000000">
                      <a:alpha val="43137"/>
                    </a:srgbClr>
                  </a:outerShdw>
                </a:effectLst>
                <a:latin typeface="Abadi MT Condensed" panose="020B0506030101010103" pitchFamily="34" charset="0"/>
              </a:rPr>
              <a:t>rd</a:t>
            </a:r>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 false claim (sin’s deeds):</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265714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417572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178482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pic>
        <p:nvPicPr>
          <p:cNvPr id="1028" name="Picture 4" descr="Image result for 2017 porsche 911 in drivew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637" y="1561523"/>
            <a:ext cx="8312727" cy="373495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32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3554951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49943" y="841830"/>
            <a:ext cx="82296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3 false claims of sin:</a:t>
            </a:r>
          </a:p>
        </p:txBody>
      </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
        <p:nvSpPr>
          <p:cNvPr id="5" name="TextBox 4"/>
          <p:cNvSpPr txBox="1"/>
          <p:nvPr/>
        </p:nvSpPr>
        <p:spPr>
          <a:xfrm>
            <a:off x="682171" y="1342576"/>
            <a:ext cx="80264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1. Sin’s duplicity (v. 6)</a:t>
            </a:r>
          </a:p>
        </p:txBody>
      </p:sp>
      <p:sp>
        <p:nvSpPr>
          <p:cNvPr id="6" name="TextBox 5"/>
          <p:cNvSpPr txBox="1"/>
          <p:nvPr/>
        </p:nvSpPr>
        <p:spPr>
          <a:xfrm>
            <a:off x="682174" y="1857834"/>
            <a:ext cx="80264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2. Sin’s depravity (v. 8)</a:t>
            </a:r>
          </a:p>
        </p:txBody>
      </p:sp>
      <p:sp>
        <p:nvSpPr>
          <p:cNvPr id="7" name="TextBox 6"/>
          <p:cNvSpPr txBox="1"/>
          <p:nvPr/>
        </p:nvSpPr>
        <p:spPr>
          <a:xfrm>
            <a:off x="682177" y="2373092"/>
            <a:ext cx="8026400"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badi MT Condensed" panose="020B0506030101010103" pitchFamily="34" charset="0"/>
              </a:rPr>
              <a:t>3. Sin’s deeds (v.108)</a:t>
            </a:r>
          </a:p>
        </p:txBody>
      </p:sp>
    </p:spTree>
    <p:extLst>
      <p:ext uri="{BB962C8B-B14F-4D97-AF65-F5344CB8AC3E}">
        <p14:creationId xmlns:p14="http://schemas.microsoft.com/office/powerpoint/2010/main" val="12117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15471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49928" y="2045320"/>
            <a:ext cx="2566963" cy="1132380"/>
            <a:chOff x="491871" y="1944083"/>
            <a:chExt cx="2566963" cy="1370174"/>
          </a:xfrm>
        </p:grpSpPr>
        <p:sp>
          <p:nvSpPr>
            <p:cNvPr id="26" name="Rectangle 25"/>
            <p:cNvSpPr/>
            <p:nvPr/>
          </p:nvSpPr>
          <p:spPr>
            <a:xfrm rot="2010906">
              <a:off x="2729825" y="2868153"/>
              <a:ext cx="329009" cy="446104"/>
            </a:xfrm>
            <a:prstGeom prst="rect">
              <a:avLst/>
            </a:prstGeom>
            <a:solidFill>
              <a:schemeClr val="tx1">
                <a:lumMod val="85000"/>
              </a:schemeClr>
            </a:solidFill>
            <a:ln>
              <a:noFill/>
            </a:ln>
            <a:effectLst>
              <a:glow rad="190500">
                <a:schemeClr val="tx1">
                  <a:lumMod val="85000"/>
                  <a:alpha val="82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rot="2010906">
              <a:off x="491871" y="1944083"/>
              <a:ext cx="2434750" cy="446104"/>
            </a:xfrm>
            <a:prstGeom prst="rect">
              <a:avLst/>
            </a:prstGeom>
            <a:solidFill>
              <a:schemeClr val="bg1"/>
            </a:solidFill>
            <a:ln>
              <a:noFill/>
            </a:ln>
            <a:effectLst>
              <a:glow rad="190500">
                <a:schemeClr val="bg1">
                  <a:alpha val="82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p:cNvSpPr/>
          <p:nvPr/>
        </p:nvSpPr>
        <p:spPr>
          <a:xfrm>
            <a:off x="2726170" y="2699370"/>
            <a:ext cx="1642630" cy="1399100"/>
          </a:xfrm>
          <a:custGeom>
            <a:avLst/>
            <a:gdLst>
              <a:gd name="connsiteX0" fmla="*/ 362857 w 1480457"/>
              <a:gd name="connsiteY0" fmla="*/ 0 h 841828"/>
              <a:gd name="connsiteX1" fmla="*/ 1371600 w 1480457"/>
              <a:gd name="connsiteY1" fmla="*/ 108857 h 841828"/>
              <a:gd name="connsiteX2" fmla="*/ 1480457 w 1480457"/>
              <a:gd name="connsiteY2" fmla="*/ 841828 h 841828"/>
              <a:gd name="connsiteX3" fmla="*/ 0 w 1480457"/>
              <a:gd name="connsiteY3" fmla="*/ 558800 h 841828"/>
              <a:gd name="connsiteX4" fmla="*/ 362857 w 1480457"/>
              <a:gd name="connsiteY4" fmla="*/ 0 h 841828"/>
              <a:gd name="connsiteX0" fmla="*/ 406400 w 1524000"/>
              <a:gd name="connsiteY0" fmla="*/ 0 h 841828"/>
              <a:gd name="connsiteX1" fmla="*/ 1415143 w 1524000"/>
              <a:gd name="connsiteY1" fmla="*/ 108857 h 841828"/>
              <a:gd name="connsiteX2" fmla="*/ 1524000 w 1524000"/>
              <a:gd name="connsiteY2" fmla="*/ 841828 h 841828"/>
              <a:gd name="connsiteX3" fmla="*/ 0 w 1524000"/>
              <a:gd name="connsiteY3" fmla="*/ 547579 h 841828"/>
              <a:gd name="connsiteX4" fmla="*/ 406400 w 1524000"/>
              <a:gd name="connsiteY4" fmla="*/ 0 h 841828"/>
              <a:gd name="connsiteX0" fmla="*/ 406400 w 1589314"/>
              <a:gd name="connsiteY0" fmla="*/ 0 h 931599"/>
              <a:gd name="connsiteX1" fmla="*/ 1415143 w 1589314"/>
              <a:gd name="connsiteY1" fmla="*/ 108857 h 931599"/>
              <a:gd name="connsiteX2" fmla="*/ 1589314 w 1589314"/>
              <a:gd name="connsiteY2" fmla="*/ 931599 h 931599"/>
              <a:gd name="connsiteX3" fmla="*/ 0 w 1589314"/>
              <a:gd name="connsiteY3" fmla="*/ 547579 h 931599"/>
              <a:gd name="connsiteX4" fmla="*/ 406400 w 1589314"/>
              <a:gd name="connsiteY4" fmla="*/ 0 h 931599"/>
              <a:gd name="connsiteX0" fmla="*/ 406400 w 1589314"/>
              <a:gd name="connsiteY0" fmla="*/ 0 h 931599"/>
              <a:gd name="connsiteX1" fmla="*/ 1451429 w 1589314"/>
              <a:gd name="connsiteY1" fmla="*/ 103246 h 931599"/>
              <a:gd name="connsiteX2" fmla="*/ 1589314 w 1589314"/>
              <a:gd name="connsiteY2" fmla="*/ 931599 h 931599"/>
              <a:gd name="connsiteX3" fmla="*/ 0 w 1589314"/>
              <a:gd name="connsiteY3" fmla="*/ 547579 h 931599"/>
              <a:gd name="connsiteX4" fmla="*/ 406400 w 1589314"/>
              <a:gd name="connsiteY4" fmla="*/ 0 h 931599"/>
              <a:gd name="connsiteX0" fmla="*/ 423112 w 1606026"/>
              <a:gd name="connsiteY0" fmla="*/ 0 h 931599"/>
              <a:gd name="connsiteX1" fmla="*/ 1468141 w 1606026"/>
              <a:gd name="connsiteY1" fmla="*/ 103246 h 931599"/>
              <a:gd name="connsiteX2" fmla="*/ 1606026 w 1606026"/>
              <a:gd name="connsiteY2" fmla="*/ 931599 h 931599"/>
              <a:gd name="connsiteX3" fmla="*/ 0 w 1606026"/>
              <a:gd name="connsiteY3" fmla="*/ 525429 h 931599"/>
              <a:gd name="connsiteX4" fmla="*/ 423112 w 1606026"/>
              <a:gd name="connsiteY4" fmla="*/ 0 h 931599"/>
              <a:gd name="connsiteX0" fmla="*/ 432662 w 1615576"/>
              <a:gd name="connsiteY0" fmla="*/ 0 h 931599"/>
              <a:gd name="connsiteX1" fmla="*/ 1477691 w 1615576"/>
              <a:gd name="connsiteY1" fmla="*/ 103246 h 931599"/>
              <a:gd name="connsiteX2" fmla="*/ 1615576 w 1615576"/>
              <a:gd name="connsiteY2" fmla="*/ 931599 h 931599"/>
              <a:gd name="connsiteX3" fmla="*/ 0 w 1615576"/>
              <a:gd name="connsiteY3" fmla="*/ 523583 h 931599"/>
              <a:gd name="connsiteX4" fmla="*/ 432662 w 1615576"/>
              <a:gd name="connsiteY4" fmla="*/ 0 h 931599"/>
              <a:gd name="connsiteX0" fmla="*/ 448894 w 1631808"/>
              <a:gd name="connsiteY0" fmla="*/ 0 h 931599"/>
              <a:gd name="connsiteX1" fmla="*/ 1493923 w 1631808"/>
              <a:gd name="connsiteY1" fmla="*/ 103246 h 931599"/>
              <a:gd name="connsiteX2" fmla="*/ 1631808 w 1631808"/>
              <a:gd name="connsiteY2" fmla="*/ 931599 h 931599"/>
              <a:gd name="connsiteX3" fmla="*/ 0 w 1631808"/>
              <a:gd name="connsiteY3" fmla="*/ 506851 h 931599"/>
              <a:gd name="connsiteX4" fmla="*/ 448894 w 1631808"/>
              <a:gd name="connsiteY4" fmla="*/ 0 h 931599"/>
              <a:gd name="connsiteX0" fmla="*/ 448894 w 1631808"/>
              <a:gd name="connsiteY0" fmla="*/ 0 h 948331"/>
              <a:gd name="connsiteX1" fmla="*/ 1493923 w 1631808"/>
              <a:gd name="connsiteY1" fmla="*/ 119978 h 948331"/>
              <a:gd name="connsiteX2" fmla="*/ 1631808 w 1631808"/>
              <a:gd name="connsiteY2" fmla="*/ 948331 h 948331"/>
              <a:gd name="connsiteX3" fmla="*/ 0 w 1631808"/>
              <a:gd name="connsiteY3" fmla="*/ 523583 h 948331"/>
              <a:gd name="connsiteX4" fmla="*/ 448894 w 1631808"/>
              <a:gd name="connsiteY4" fmla="*/ 0 h 948331"/>
              <a:gd name="connsiteX0" fmla="*/ 411019 w 1631808"/>
              <a:gd name="connsiteY0" fmla="*/ 0 h 944148"/>
              <a:gd name="connsiteX1" fmla="*/ 1493923 w 1631808"/>
              <a:gd name="connsiteY1" fmla="*/ 115795 h 944148"/>
              <a:gd name="connsiteX2" fmla="*/ 1631808 w 1631808"/>
              <a:gd name="connsiteY2" fmla="*/ 944148 h 944148"/>
              <a:gd name="connsiteX3" fmla="*/ 0 w 1631808"/>
              <a:gd name="connsiteY3" fmla="*/ 519400 h 944148"/>
              <a:gd name="connsiteX4" fmla="*/ 411019 w 1631808"/>
              <a:gd name="connsiteY4" fmla="*/ 0 h 944148"/>
              <a:gd name="connsiteX0" fmla="*/ 427251 w 1631808"/>
              <a:gd name="connsiteY0" fmla="*/ 0 h 919049"/>
              <a:gd name="connsiteX1" fmla="*/ 1493923 w 1631808"/>
              <a:gd name="connsiteY1" fmla="*/ 90696 h 919049"/>
              <a:gd name="connsiteX2" fmla="*/ 1631808 w 1631808"/>
              <a:gd name="connsiteY2" fmla="*/ 919049 h 919049"/>
              <a:gd name="connsiteX3" fmla="*/ 0 w 1631808"/>
              <a:gd name="connsiteY3" fmla="*/ 494301 h 919049"/>
              <a:gd name="connsiteX4" fmla="*/ 427251 w 1631808"/>
              <a:gd name="connsiteY4" fmla="*/ 0 h 919049"/>
              <a:gd name="connsiteX0" fmla="*/ 405609 w 1610166"/>
              <a:gd name="connsiteY0" fmla="*/ 0 h 919049"/>
              <a:gd name="connsiteX1" fmla="*/ 1472281 w 1610166"/>
              <a:gd name="connsiteY1" fmla="*/ 90696 h 919049"/>
              <a:gd name="connsiteX2" fmla="*/ 1610166 w 1610166"/>
              <a:gd name="connsiteY2" fmla="*/ 919049 h 919049"/>
              <a:gd name="connsiteX3" fmla="*/ 0 w 1610166"/>
              <a:gd name="connsiteY3" fmla="*/ 502667 h 919049"/>
              <a:gd name="connsiteX4" fmla="*/ 405609 w 1610166"/>
              <a:gd name="connsiteY4" fmla="*/ 0 h 919049"/>
              <a:gd name="connsiteX0" fmla="*/ 405609 w 1610166"/>
              <a:gd name="connsiteY0" fmla="*/ 0 h 893951"/>
              <a:gd name="connsiteX1" fmla="*/ 1472281 w 1610166"/>
              <a:gd name="connsiteY1" fmla="*/ 65598 h 893951"/>
              <a:gd name="connsiteX2" fmla="*/ 1610166 w 1610166"/>
              <a:gd name="connsiteY2" fmla="*/ 893951 h 893951"/>
              <a:gd name="connsiteX3" fmla="*/ 0 w 1610166"/>
              <a:gd name="connsiteY3" fmla="*/ 477569 h 893951"/>
              <a:gd name="connsiteX4" fmla="*/ 405609 w 1610166"/>
              <a:gd name="connsiteY4" fmla="*/ 0 h 893951"/>
              <a:gd name="connsiteX0" fmla="*/ 389377 w 1593934"/>
              <a:gd name="connsiteY0" fmla="*/ 0 h 893951"/>
              <a:gd name="connsiteX1" fmla="*/ 1456049 w 1593934"/>
              <a:gd name="connsiteY1" fmla="*/ 65598 h 893951"/>
              <a:gd name="connsiteX2" fmla="*/ 1593934 w 1593934"/>
              <a:gd name="connsiteY2" fmla="*/ 893951 h 893951"/>
              <a:gd name="connsiteX3" fmla="*/ 0 w 1593934"/>
              <a:gd name="connsiteY3" fmla="*/ 473387 h 893951"/>
              <a:gd name="connsiteX4" fmla="*/ 389377 w 1593934"/>
              <a:gd name="connsiteY4" fmla="*/ 0 h 893951"/>
              <a:gd name="connsiteX0" fmla="*/ 389377 w 1593934"/>
              <a:gd name="connsiteY0" fmla="*/ 0 h 893951"/>
              <a:gd name="connsiteX1" fmla="*/ 1466871 w 1593934"/>
              <a:gd name="connsiteY1" fmla="*/ 127826 h 893951"/>
              <a:gd name="connsiteX2" fmla="*/ 1593934 w 1593934"/>
              <a:gd name="connsiteY2" fmla="*/ 893951 h 893951"/>
              <a:gd name="connsiteX3" fmla="*/ 0 w 1593934"/>
              <a:gd name="connsiteY3" fmla="*/ 473387 h 893951"/>
              <a:gd name="connsiteX4" fmla="*/ 389377 w 1593934"/>
              <a:gd name="connsiteY4" fmla="*/ 0 h 893951"/>
              <a:gd name="connsiteX0" fmla="*/ 389377 w 1593934"/>
              <a:gd name="connsiteY0" fmla="*/ 0 h 893951"/>
              <a:gd name="connsiteX1" fmla="*/ 1466871 w 1593934"/>
              <a:gd name="connsiteY1" fmla="*/ 96712 h 893951"/>
              <a:gd name="connsiteX2" fmla="*/ 1593934 w 1593934"/>
              <a:gd name="connsiteY2" fmla="*/ 893951 h 893951"/>
              <a:gd name="connsiteX3" fmla="*/ 0 w 1593934"/>
              <a:gd name="connsiteY3" fmla="*/ 473387 h 893951"/>
              <a:gd name="connsiteX4" fmla="*/ 389377 w 1593934"/>
              <a:gd name="connsiteY4" fmla="*/ 0 h 893951"/>
              <a:gd name="connsiteX0" fmla="*/ 389377 w 1593934"/>
              <a:gd name="connsiteY0" fmla="*/ 0 h 893951"/>
              <a:gd name="connsiteX1" fmla="*/ 1466871 w 1593934"/>
              <a:gd name="connsiteY1" fmla="*/ 93255 h 893951"/>
              <a:gd name="connsiteX2" fmla="*/ 1593934 w 1593934"/>
              <a:gd name="connsiteY2" fmla="*/ 893951 h 893951"/>
              <a:gd name="connsiteX3" fmla="*/ 0 w 1593934"/>
              <a:gd name="connsiteY3" fmla="*/ 473387 h 893951"/>
              <a:gd name="connsiteX4" fmla="*/ 389377 w 1593934"/>
              <a:gd name="connsiteY4" fmla="*/ 0 h 893951"/>
              <a:gd name="connsiteX0" fmla="*/ 411020 w 1615577"/>
              <a:gd name="connsiteY0" fmla="*/ 0 h 893951"/>
              <a:gd name="connsiteX1" fmla="*/ 1488514 w 1615577"/>
              <a:gd name="connsiteY1" fmla="*/ 93255 h 893951"/>
              <a:gd name="connsiteX2" fmla="*/ 1615577 w 1615577"/>
              <a:gd name="connsiteY2" fmla="*/ 893951 h 893951"/>
              <a:gd name="connsiteX3" fmla="*/ 0 w 1615577"/>
              <a:gd name="connsiteY3" fmla="*/ 463016 h 893951"/>
              <a:gd name="connsiteX4" fmla="*/ 411020 w 1615577"/>
              <a:gd name="connsiteY4" fmla="*/ 0 h 893951"/>
              <a:gd name="connsiteX0" fmla="*/ 438073 w 1642630"/>
              <a:gd name="connsiteY0" fmla="*/ 0 h 893951"/>
              <a:gd name="connsiteX1" fmla="*/ 1515567 w 1642630"/>
              <a:gd name="connsiteY1" fmla="*/ 93255 h 893951"/>
              <a:gd name="connsiteX2" fmla="*/ 1642630 w 1642630"/>
              <a:gd name="connsiteY2" fmla="*/ 893951 h 893951"/>
              <a:gd name="connsiteX3" fmla="*/ 0 w 1642630"/>
              <a:gd name="connsiteY3" fmla="*/ 463016 h 893951"/>
              <a:gd name="connsiteX4" fmla="*/ 438073 w 1642630"/>
              <a:gd name="connsiteY4" fmla="*/ 0 h 8939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630" h="893951">
                <a:moveTo>
                  <a:pt x="438073" y="0"/>
                </a:moveTo>
                <a:lnTo>
                  <a:pt x="1515567" y="93255"/>
                </a:lnTo>
                <a:lnTo>
                  <a:pt x="1642630" y="893951"/>
                </a:lnTo>
                <a:lnTo>
                  <a:pt x="0" y="463016"/>
                </a:lnTo>
                <a:lnTo>
                  <a:pt x="438073" y="0"/>
                </a:lnTo>
                <a:close/>
              </a:path>
            </a:pathLst>
          </a:custGeom>
          <a:gradFill flip="none" rotWithShape="1">
            <a:gsLst>
              <a:gs pos="12000">
                <a:srgbClr val="FF0000">
                  <a:lumMod val="93000"/>
                </a:srgbClr>
              </a:gs>
              <a:gs pos="32000">
                <a:srgbClr val="FFC000">
                  <a:lumMod val="79000"/>
                </a:srgbClr>
              </a:gs>
              <a:gs pos="44000">
                <a:srgbClr val="FFFF00"/>
              </a:gs>
              <a:gs pos="64000">
                <a:srgbClr val="0070C0"/>
              </a:gs>
              <a:gs pos="55000">
                <a:schemeClr val="accent6"/>
              </a:gs>
            </a:gsLst>
            <a:lin ang="6300000" scaled="0"/>
            <a:tileRect/>
          </a:gra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1478981" y="1495287"/>
            <a:ext cx="4471876" cy="4181767"/>
            <a:chOff x="1478981" y="1495287"/>
            <a:chExt cx="4471876" cy="4181767"/>
          </a:xfrm>
        </p:grpSpPr>
        <p:sp>
          <p:nvSpPr>
            <p:cNvPr id="18" name="Freeform: Shape 17"/>
            <p:cNvSpPr/>
            <p:nvPr/>
          </p:nvSpPr>
          <p:spPr>
            <a:xfrm>
              <a:off x="1496291" y="1561605"/>
              <a:ext cx="2131621" cy="3259777"/>
            </a:xfrm>
            <a:custGeom>
              <a:avLst/>
              <a:gdLst>
                <a:gd name="connsiteX0" fmla="*/ 2131621 w 2131621"/>
                <a:gd name="connsiteY0" fmla="*/ 0 h 3259777"/>
                <a:gd name="connsiteX1" fmla="*/ 2078182 w 2131621"/>
                <a:gd name="connsiteY1" fmla="*/ 2244437 h 3259777"/>
                <a:gd name="connsiteX2" fmla="*/ 0 w 2131621"/>
                <a:gd name="connsiteY2" fmla="*/ 3259777 h 3259777"/>
                <a:gd name="connsiteX3" fmla="*/ 2131621 w 2131621"/>
                <a:gd name="connsiteY3" fmla="*/ 0 h 3259777"/>
              </a:gdLst>
              <a:ahLst/>
              <a:cxnLst>
                <a:cxn ang="0">
                  <a:pos x="connsiteX0" y="connsiteY0"/>
                </a:cxn>
                <a:cxn ang="0">
                  <a:pos x="connsiteX1" y="connsiteY1"/>
                </a:cxn>
                <a:cxn ang="0">
                  <a:pos x="connsiteX2" y="connsiteY2"/>
                </a:cxn>
                <a:cxn ang="0">
                  <a:pos x="connsiteX3" y="connsiteY3"/>
                </a:cxn>
              </a:cxnLst>
              <a:rect l="l" t="t" r="r" b="b"/>
              <a:pathLst>
                <a:path w="2131621" h="3259777">
                  <a:moveTo>
                    <a:pt x="2131621" y="0"/>
                  </a:moveTo>
                  <a:lnTo>
                    <a:pt x="2078182" y="2244437"/>
                  </a:lnTo>
                  <a:lnTo>
                    <a:pt x="0" y="3259777"/>
                  </a:lnTo>
                  <a:lnTo>
                    <a:pt x="2131621" y="0"/>
                  </a:lnTo>
                  <a:close/>
                </a:path>
              </a:pathLst>
            </a:custGeom>
            <a:solidFill>
              <a:srgbClr val="F2F2F2">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3847605" y="3859481"/>
              <a:ext cx="2066307" cy="1799111"/>
            </a:xfrm>
            <a:custGeom>
              <a:avLst/>
              <a:gdLst>
                <a:gd name="connsiteX0" fmla="*/ 0 w 2066307"/>
                <a:gd name="connsiteY0" fmla="*/ 0 h 1799111"/>
                <a:gd name="connsiteX1" fmla="*/ 2066307 w 2066307"/>
                <a:gd name="connsiteY1" fmla="*/ 403761 h 1799111"/>
                <a:gd name="connsiteX2" fmla="*/ 190005 w 2066307"/>
                <a:gd name="connsiteY2" fmla="*/ 1799111 h 1799111"/>
                <a:gd name="connsiteX3" fmla="*/ 0 w 2066307"/>
                <a:gd name="connsiteY3" fmla="*/ 0 h 1799111"/>
              </a:gdLst>
              <a:ahLst/>
              <a:cxnLst>
                <a:cxn ang="0">
                  <a:pos x="connsiteX0" y="connsiteY0"/>
                </a:cxn>
                <a:cxn ang="0">
                  <a:pos x="connsiteX1" y="connsiteY1"/>
                </a:cxn>
                <a:cxn ang="0">
                  <a:pos x="connsiteX2" y="connsiteY2"/>
                </a:cxn>
                <a:cxn ang="0">
                  <a:pos x="connsiteX3" y="connsiteY3"/>
                </a:cxn>
              </a:cxnLst>
              <a:rect l="l" t="t" r="r" b="b"/>
              <a:pathLst>
                <a:path w="2066307" h="1799111">
                  <a:moveTo>
                    <a:pt x="0" y="0"/>
                  </a:moveTo>
                  <a:lnTo>
                    <a:pt x="2066307" y="403761"/>
                  </a:lnTo>
                  <a:lnTo>
                    <a:pt x="190005" y="1799111"/>
                  </a:lnTo>
                  <a:lnTo>
                    <a:pt x="0" y="0"/>
                  </a:lnTo>
                  <a:close/>
                </a:path>
              </a:pathLst>
            </a:custGeom>
            <a:solidFill>
              <a:srgbClr val="E7E6E6">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3568535" y="1555668"/>
              <a:ext cx="285008" cy="2297875"/>
            </a:xfrm>
            <a:custGeom>
              <a:avLst/>
              <a:gdLst>
                <a:gd name="connsiteX0" fmla="*/ 59377 w 285008"/>
                <a:gd name="connsiteY0" fmla="*/ 0 h 2297875"/>
                <a:gd name="connsiteX1" fmla="*/ 285008 w 285008"/>
                <a:gd name="connsiteY1" fmla="*/ 2297875 h 2297875"/>
                <a:gd name="connsiteX2" fmla="*/ 0 w 285008"/>
                <a:gd name="connsiteY2" fmla="*/ 2250374 h 2297875"/>
                <a:gd name="connsiteX3" fmla="*/ 59377 w 285008"/>
                <a:gd name="connsiteY3" fmla="*/ 0 h 2297875"/>
              </a:gdLst>
              <a:ahLst/>
              <a:cxnLst>
                <a:cxn ang="0">
                  <a:pos x="connsiteX0" y="connsiteY0"/>
                </a:cxn>
                <a:cxn ang="0">
                  <a:pos x="connsiteX1" y="connsiteY1"/>
                </a:cxn>
                <a:cxn ang="0">
                  <a:pos x="connsiteX2" y="connsiteY2"/>
                </a:cxn>
                <a:cxn ang="0">
                  <a:pos x="connsiteX3" y="connsiteY3"/>
                </a:cxn>
              </a:cxnLst>
              <a:rect l="l" t="t" r="r" b="b"/>
              <a:pathLst>
                <a:path w="285008" h="2297875">
                  <a:moveTo>
                    <a:pt x="59377" y="0"/>
                  </a:moveTo>
                  <a:lnTo>
                    <a:pt x="285008" y="2297875"/>
                  </a:lnTo>
                  <a:lnTo>
                    <a:pt x="0" y="2250374"/>
                  </a:lnTo>
                  <a:lnTo>
                    <a:pt x="59377" y="0"/>
                  </a:lnTo>
                  <a:close/>
                </a:path>
              </a:pathLst>
            </a:custGeom>
            <a:solidFill>
              <a:srgbClr val="E7E6E6">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p:cNvSpPr/>
            <p:nvPr/>
          </p:nvSpPr>
          <p:spPr>
            <a:xfrm>
              <a:off x="3645725" y="1531917"/>
              <a:ext cx="2286000" cy="2713512"/>
            </a:xfrm>
            <a:custGeom>
              <a:avLst/>
              <a:gdLst>
                <a:gd name="connsiteX0" fmla="*/ 0 w 2286000"/>
                <a:gd name="connsiteY0" fmla="*/ 0 h 2713512"/>
                <a:gd name="connsiteX1" fmla="*/ 2286000 w 2286000"/>
                <a:gd name="connsiteY1" fmla="*/ 2713512 h 2713512"/>
                <a:gd name="connsiteX2" fmla="*/ 219693 w 2286000"/>
                <a:gd name="connsiteY2" fmla="*/ 2321626 h 2713512"/>
                <a:gd name="connsiteX3" fmla="*/ 0 w 2286000"/>
                <a:gd name="connsiteY3" fmla="*/ 0 h 2713512"/>
              </a:gdLst>
              <a:ahLst/>
              <a:cxnLst>
                <a:cxn ang="0">
                  <a:pos x="connsiteX0" y="connsiteY0"/>
                </a:cxn>
                <a:cxn ang="0">
                  <a:pos x="connsiteX1" y="connsiteY1"/>
                </a:cxn>
                <a:cxn ang="0">
                  <a:pos x="connsiteX2" y="connsiteY2"/>
                </a:cxn>
                <a:cxn ang="0">
                  <a:pos x="connsiteX3" y="connsiteY3"/>
                </a:cxn>
              </a:cxnLst>
              <a:rect l="l" t="t" r="r" b="b"/>
              <a:pathLst>
                <a:path w="2286000" h="2713512">
                  <a:moveTo>
                    <a:pt x="0" y="0"/>
                  </a:moveTo>
                  <a:lnTo>
                    <a:pt x="2286000" y="2713512"/>
                  </a:lnTo>
                  <a:lnTo>
                    <a:pt x="219693" y="2321626"/>
                  </a:lnTo>
                  <a:lnTo>
                    <a:pt x="0" y="0"/>
                  </a:lnTo>
                  <a:close/>
                </a:path>
              </a:pathLst>
            </a:custGeom>
            <a:solidFill>
              <a:srgbClr val="E7E6E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a:off x="1496291" y="3806042"/>
              <a:ext cx="2547257" cy="1852550"/>
            </a:xfrm>
            <a:custGeom>
              <a:avLst/>
              <a:gdLst>
                <a:gd name="connsiteX0" fmla="*/ 2072244 w 2547257"/>
                <a:gd name="connsiteY0" fmla="*/ 0 h 1852550"/>
                <a:gd name="connsiteX1" fmla="*/ 2351314 w 2547257"/>
                <a:gd name="connsiteY1" fmla="*/ 47501 h 1852550"/>
                <a:gd name="connsiteX2" fmla="*/ 2547257 w 2547257"/>
                <a:gd name="connsiteY2" fmla="*/ 1852550 h 1852550"/>
                <a:gd name="connsiteX3" fmla="*/ 0 w 2547257"/>
                <a:gd name="connsiteY3" fmla="*/ 1027215 h 1852550"/>
                <a:gd name="connsiteX4" fmla="*/ 2072244 w 2547257"/>
                <a:gd name="connsiteY4" fmla="*/ 0 h 1852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257" h="1852550">
                  <a:moveTo>
                    <a:pt x="2072244" y="0"/>
                  </a:moveTo>
                  <a:lnTo>
                    <a:pt x="2351314" y="47501"/>
                  </a:lnTo>
                  <a:lnTo>
                    <a:pt x="2547257" y="1852550"/>
                  </a:lnTo>
                  <a:lnTo>
                    <a:pt x="0" y="1027215"/>
                  </a:lnTo>
                  <a:lnTo>
                    <a:pt x="2072244" y="0"/>
                  </a:lnTo>
                  <a:close/>
                </a:path>
              </a:pathLst>
            </a:custGeom>
            <a:solidFill>
              <a:srgbClr val="F2F2F2">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cxnSpLocks/>
              <a:stCxn id="12" idx="1"/>
              <a:endCxn id="11" idx="1"/>
            </p:cNvCxnSpPr>
            <p:nvPr/>
          </p:nvCxnSpPr>
          <p:spPr>
            <a:xfrm>
              <a:off x="3571057" y="3812363"/>
              <a:ext cx="2379800" cy="447672"/>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2" name="Freeform: Shape 11"/>
            <p:cNvSpPr/>
            <p:nvPr/>
          </p:nvSpPr>
          <p:spPr>
            <a:xfrm>
              <a:off x="1478981" y="1527959"/>
              <a:ext cx="2149590" cy="3311940"/>
            </a:xfrm>
            <a:custGeom>
              <a:avLst/>
              <a:gdLst>
                <a:gd name="connsiteX0" fmla="*/ 2169885 w 2169885"/>
                <a:gd name="connsiteY0" fmla="*/ 0 h 3323771"/>
                <a:gd name="connsiteX1" fmla="*/ 2111828 w 2169885"/>
                <a:gd name="connsiteY1" fmla="*/ 2300514 h 3323771"/>
                <a:gd name="connsiteX2" fmla="*/ 0 w 2169885"/>
                <a:gd name="connsiteY2" fmla="*/ 3323771 h 3323771"/>
                <a:gd name="connsiteX0" fmla="*/ 2169885 w 2169885"/>
                <a:gd name="connsiteY0" fmla="*/ 0 h 3298148"/>
                <a:gd name="connsiteX1" fmla="*/ 2111828 w 2169885"/>
                <a:gd name="connsiteY1" fmla="*/ 2274891 h 3298148"/>
                <a:gd name="connsiteX2" fmla="*/ 0 w 2169885"/>
                <a:gd name="connsiteY2" fmla="*/ 3298148 h 3298148"/>
              </a:gdLst>
              <a:ahLst/>
              <a:cxnLst>
                <a:cxn ang="0">
                  <a:pos x="connsiteX0" y="connsiteY0"/>
                </a:cxn>
                <a:cxn ang="0">
                  <a:pos x="connsiteX1" y="connsiteY1"/>
                </a:cxn>
                <a:cxn ang="0">
                  <a:pos x="connsiteX2" y="connsiteY2"/>
                </a:cxn>
              </a:cxnLst>
              <a:rect l="l" t="t" r="r" b="b"/>
              <a:pathLst>
                <a:path w="2169885" h="3298148">
                  <a:moveTo>
                    <a:pt x="2169885" y="0"/>
                  </a:moveTo>
                  <a:lnTo>
                    <a:pt x="2111828" y="2274891"/>
                  </a:lnTo>
                  <a:lnTo>
                    <a:pt x="0" y="3298148"/>
                  </a:lnTo>
                </a:path>
              </a:pathLst>
            </a:cu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1487715" y="1538882"/>
              <a:ext cx="2556114" cy="4126731"/>
            </a:xfrm>
            <a:custGeom>
              <a:avLst/>
              <a:gdLst>
                <a:gd name="connsiteX0" fmla="*/ 2140857 w 2547257"/>
                <a:gd name="connsiteY0" fmla="*/ 0 h 4151086"/>
                <a:gd name="connsiteX1" fmla="*/ 0 w 2547257"/>
                <a:gd name="connsiteY1" fmla="*/ 3323771 h 4151086"/>
                <a:gd name="connsiteX2" fmla="*/ 2547257 w 2547257"/>
                <a:gd name="connsiteY2" fmla="*/ 4151086 h 4151086"/>
                <a:gd name="connsiteX3" fmla="*/ 2140857 w 2547257"/>
                <a:gd name="connsiteY3" fmla="*/ 0 h 4151086"/>
                <a:gd name="connsiteX0" fmla="*/ 2136429 w 2547257"/>
                <a:gd name="connsiteY0" fmla="*/ 0 h 4128946"/>
                <a:gd name="connsiteX1" fmla="*/ 0 w 2547257"/>
                <a:gd name="connsiteY1" fmla="*/ 3301631 h 4128946"/>
                <a:gd name="connsiteX2" fmla="*/ 2547257 w 2547257"/>
                <a:gd name="connsiteY2" fmla="*/ 4128946 h 4128946"/>
                <a:gd name="connsiteX3" fmla="*/ 2136429 w 2547257"/>
                <a:gd name="connsiteY3" fmla="*/ 0 h 4128946"/>
                <a:gd name="connsiteX0" fmla="*/ 2136429 w 2571612"/>
                <a:gd name="connsiteY0" fmla="*/ 0 h 4140017"/>
                <a:gd name="connsiteX1" fmla="*/ 0 w 2571612"/>
                <a:gd name="connsiteY1" fmla="*/ 3301631 h 4140017"/>
                <a:gd name="connsiteX2" fmla="*/ 2571612 w 2571612"/>
                <a:gd name="connsiteY2" fmla="*/ 4140017 h 4140017"/>
                <a:gd name="connsiteX3" fmla="*/ 2136429 w 2571612"/>
                <a:gd name="connsiteY3" fmla="*/ 0 h 4140017"/>
                <a:gd name="connsiteX0" fmla="*/ 2136429 w 2569398"/>
                <a:gd name="connsiteY0" fmla="*/ 0 h 4131160"/>
                <a:gd name="connsiteX1" fmla="*/ 0 w 2569398"/>
                <a:gd name="connsiteY1" fmla="*/ 3301631 h 4131160"/>
                <a:gd name="connsiteX2" fmla="*/ 2569398 w 2569398"/>
                <a:gd name="connsiteY2" fmla="*/ 4131160 h 4131160"/>
                <a:gd name="connsiteX3" fmla="*/ 2136429 w 2569398"/>
                <a:gd name="connsiteY3" fmla="*/ 0 h 4131160"/>
                <a:gd name="connsiteX0" fmla="*/ 2136429 w 2558328"/>
                <a:gd name="connsiteY0" fmla="*/ 0 h 4131160"/>
                <a:gd name="connsiteX1" fmla="*/ 0 w 2558328"/>
                <a:gd name="connsiteY1" fmla="*/ 3301631 h 4131160"/>
                <a:gd name="connsiteX2" fmla="*/ 2558328 w 2558328"/>
                <a:gd name="connsiteY2" fmla="*/ 4131160 h 4131160"/>
                <a:gd name="connsiteX3" fmla="*/ 2136429 w 2558328"/>
                <a:gd name="connsiteY3" fmla="*/ 0 h 4131160"/>
                <a:gd name="connsiteX0" fmla="*/ 2136429 w 2556114"/>
                <a:gd name="connsiteY0" fmla="*/ 0 h 4126731"/>
                <a:gd name="connsiteX1" fmla="*/ 0 w 2556114"/>
                <a:gd name="connsiteY1" fmla="*/ 3301631 h 4126731"/>
                <a:gd name="connsiteX2" fmla="*/ 2556114 w 2556114"/>
                <a:gd name="connsiteY2" fmla="*/ 4126731 h 4126731"/>
                <a:gd name="connsiteX3" fmla="*/ 2136429 w 2556114"/>
                <a:gd name="connsiteY3" fmla="*/ 0 h 4126731"/>
              </a:gdLst>
              <a:ahLst/>
              <a:cxnLst>
                <a:cxn ang="0">
                  <a:pos x="connsiteX0" y="connsiteY0"/>
                </a:cxn>
                <a:cxn ang="0">
                  <a:pos x="connsiteX1" y="connsiteY1"/>
                </a:cxn>
                <a:cxn ang="0">
                  <a:pos x="connsiteX2" y="connsiteY2"/>
                </a:cxn>
                <a:cxn ang="0">
                  <a:pos x="connsiteX3" y="connsiteY3"/>
                </a:cxn>
              </a:cxnLst>
              <a:rect l="l" t="t" r="r" b="b"/>
              <a:pathLst>
                <a:path w="2556114" h="4126731">
                  <a:moveTo>
                    <a:pt x="2136429" y="0"/>
                  </a:moveTo>
                  <a:lnTo>
                    <a:pt x="0" y="3301631"/>
                  </a:lnTo>
                  <a:lnTo>
                    <a:pt x="2556114" y="4126731"/>
                  </a:lnTo>
                  <a:lnTo>
                    <a:pt x="2136429" y="0"/>
                  </a:lnTo>
                  <a:close/>
                </a:path>
              </a:pathLst>
            </a:custGeom>
            <a:noFill/>
            <a:ln w="381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p:nvSpPr>
          <p:spPr>
            <a:xfrm>
              <a:off x="3633304" y="1495287"/>
              <a:ext cx="2317553" cy="4181767"/>
            </a:xfrm>
            <a:custGeom>
              <a:avLst/>
              <a:gdLst>
                <a:gd name="connsiteX0" fmla="*/ 0 w 2293257"/>
                <a:gd name="connsiteY0" fmla="*/ 0 h 4129314"/>
                <a:gd name="connsiteX1" fmla="*/ 2293257 w 2293257"/>
                <a:gd name="connsiteY1" fmla="*/ 2750457 h 4129314"/>
                <a:gd name="connsiteX2" fmla="*/ 384629 w 2293257"/>
                <a:gd name="connsiteY2" fmla="*/ 4129314 h 4129314"/>
                <a:gd name="connsiteX0" fmla="*/ 0 w 2293257"/>
                <a:gd name="connsiteY0" fmla="*/ 0 h 4160151"/>
                <a:gd name="connsiteX1" fmla="*/ 2293257 w 2293257"/>
                <a:gd name="connsiteY1" fmla="*/ 2750457 h 4160151"/>
                <a:gd name="connsiteX2" fmla="*/ 415301 w 2293257"/>
                <a:gd name="connsiteY2" fmla="*/ 4160151 h 4160151"/>
              </a:gdLst>
              <a:ahLst/>
              <a:cxnLst>
                <a:cxn ang="0">
                  <a:pos x="connsiteX0" y="connsiteY0"/>
                </a:cxn>
                <a:cxn ang="0">
                  <a:pos x="connsiteX1" y="connsiteY1"/>
                </a:cxn>
                <a:cxn ang="0">
                  <a:pos x="connsiteX2" y="connsiteY2"/>
                </a:cxn>
              </a:cxnLst>
              <a:rect l="l" t="t" r="r" b="b"/>
              <a:pathLst>
                <a:path w="2293257" h="4160151">
                  <a:moveTo>
                    <a:pt x="0" y="0"/>
                  </a:moveTo>
                  <a:lnTo>
                    <a:pt x="2293257" y="2750457"/>
                  </a:lnTo>
                  <a:lnTo>
                    <a:pt x="415301" y="4160151"/>
                  </a:lnTo>
                </a:path>
              </a:pathLst>
            </a:cu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
        <p:nvSpPr>
          <p:cNvPr id="29" name="Freeform: Shape 28"/>
          <p:cNvSpPr/>
          <p:nvPr/>
        </p:nvSpPr>
        <p:spPr>
          <a:xfrm>
            <a:off x="3895332" y="386567"/>
            <a:ext cx="4490549" cy="5353148"/>
          </a:xfrm>
          <a:custGeom>
            <a:avLst/>
            <a:gdLst>
              <a:gd name="connsiteX0" fmla="*/ 362857 w 1480457"/>
              <a:gd name="connsiteY0" fmla="*/ 0 h 841828"/>
              <a:gd name="connsiteX1" fmla="*/ 1371600 w 1480457"/>
              <a:gd name="connsiteY1" fmla="*/ 108857 h 841828"/>
              <a:gd name="connsiteX2" fmla="*/ 1480457 w 1480457"/>
              <a:gd name="connsiteY2" fmla="*/ 841828 h 841828"/>
              <a:gd name="connsiteX3" fmla="*/ 0 w 1480457"/>
              <a:gd name="connsiteY3" fmla="*/ 558800 h 841828"/>
              <a:gd name="connsiteX4" fmla="*/ 362857 w 1480457"/>
              <a:gd name="connsiteY4" fmla="*/ 0 h 841828"/>
              <a:gd name="connsiteX0" fmla="*/ 406400 w 1524000"/>
              <a:gd name="connsiteY0" fmla="*/ 0 h 841828"/>
              <a:gd name="connsiteX1" fmla="*/ 1415143 w 1524000"/>
              <a:gd name="connsiteY1" fmla="*/ 108857 h 841828"/>
              <a:gd name="connsiteX2" fmla="*/ 1524000 w 1524000"/>
              <a:gd name="connsiteY2" fmla="*/ 841828 h 841828"/>
              <a:gd name="connsiteX3" fmla="*/ 0 w 1524000"/>
              <a:gd name="connsiteY3" fmla="*/ 547579 h 841828"/>
              <a:gd name="connsiteX4" fmla="*/ 406400 w 1524000"/>
              <a:gd name="connsiteY4" fmla="*/ 0 h 841828"/>
              <a:gd name="connsiteX0" fmla="*/ 406400 w 1589314"/>
              <a:gd name="connsiteY0" fmla="*/ 0 h 931599"/>
              <a:gd name="connsiteX1" fmla="*/ 1415143 w 1589314"/>
              <a:gd name="connsiteY1" fmla="*/ 108857 h 931599"/>
              <a:gd name="connsiteX2" fmla="*/ 1589314 w 1589314"/>
              <a:gd name="connsiteY2" fmla="*/ 931599 h 931599"/>
              <a:gd name="connsiteX3" fmla="*/ 0 w 1589314"/>
              <a:gd name="connsiteY3" fmla="*/ 547579 h 931599"/>
              <a:gd name="connsiteX4" fmla="*/ 406400 w 1589314"/>
              <a:gd name="connsiteY4" fmla="*/ 0 h 931599"/>
              <a:gd name="connsiteX0" fmla="*/ 406400 w 1589314"/>
              <a:gd name="connsiteY0" fmla="*/ 0 h 931599"/>
              <a:gd name="connsiteX1" fmla="*/ 1451429 w 1589314"/>
              <a:gd name="connsiteY1" fmla="*/ 103246 h 931599"/>
              <a:gd name="connsiteX2" fmla="*/ 1589314 w 1589314"/>
              <a:gd name="connsiteY2" fmla="*/ 931599 h 931599"/>
              <a:gd name="connsiteX3" fmla="*/ 0 w 1589314"/>
              <a:gd name="connsiteY3" fmla="*/ 547579 h 931599"/>
              <a:gd name="connsiteX4" fmla="*/ 406400 w 1589314"/>
              <a:gd name="connsiteY4" fmla="*/ 0 h 931599"/>
              <a:gd name="connsiteX0" fmla="*/ 0 w 1647372"/>
              <a:gd name="connsiteY0" fmla="*/ 0 h 1099919"/>
              <a:gd name="connsiteX1" fmla="*/ 1509487 w 1647372"/>
              <a:gd name="connsiteY1" fmla="*/ 271566 h 1099919"/>
              <a:gd name="connsiteX2" fmla="*/ 1647372 w 1647372"/>
              <a:gd name="connsiteY2" fmla="*/ 1099919 h 1099919"/>
              <a:gd name="connsiteX3" fmla="*/ 58058 w 1647372"/>
              <a:gd name="connsiteY3" fmla="*/ 715899 h 1099919"/>
              <a:gd name="connsiteX4" fmla="*/ 0 w 1647372"/>
              <a:gd name="connsiteY4" fmla="*/ 0 h 1099919"/>
              <a:gd name="connsiteX0" fmla="*/ 0 w 2859316"/>
              <a:gd name="connsiteY0" fmla="*/ 1260151 h 2360070"/>
              <a:gd name="connsiteX1" fmla="*/ 2859316 w 2859316"/>
              <a:gd name="connsiteY1" fmla="*/ 0 h 2360070"/>
              <a:gd name="connsiteX2" fmla="*/ 1647372 w 2859316"/>
              <a:gd name="connsiteY2" fmla="*/ 2360070 h 2360070"/>
              <a:gd name="connsiteX3" fmla="*/ 58058 w 2859316"/>
              <a:gd name="connsiteY3" fmla="*/ 1976050 h 2360070"/>
              <a:gd name="connsiteX4" fmla="*/ 0 w 2859316"/>
              <a:gd name="connsiteY4" fmla="*/ 1260151 h 2360070"/>
              <a:gd name="connsiteX0" fmla="*/ 0 w 3585029"/>
              <a:gd name="connsiteY0" fmla="*/ 1260151 h 2472284"/>
              <a:gd name="connsiteX1" fmla="*/ 2859316 w 3585029"/>
              <a:gd name="connsiteY1" fmla="*/ 0 h 2472284"/>
              <a:gd name="connsiteX2" fmla="*/ 3585029 w 3585029"/>
              <a:gd name="connsiteY2" fmla="*/ 2472284 h 2472284"/>
              <a:gd name="connsiteX3" fmla="*/ 58058 w 3585029"/>
              <a:gd name="connsiteY3" fmla="*/ 1976050 h 2472284"/>
              <a:gd name="connsiteX4" fmla="*/ 0 w 3585029"/>
              <a:gd name="connsiteY4" fmla="*/ 1260151 h 2472284"/>
              <a:gd name="connsiteX0" fmla="*/ 0 w 3614059"/>
              <a:gd name="connsiteY0" fmla="*/ 1602403 h 2814536"/>
              <a:gd name="connsiteX1" fmla="*/ 3614059 w 3614059"/>
              <a:gd name="connsiteY1" fmla="*/ 0 h 2814536"/>
              <a:gd name="connsiteX2" fmla="*/ 3585029 w 3614059"/>
              <a:gd name="connsiteY2" fmla="*/ 2814536 h 2814536"/>
              <a:gd name="connsiteX3" fmla="*/ 58058 w 3614059"/>
              <a:gd name="connsiteY3" fmla="*/ 2318302 h 2814536"/>
              <a:gd name="connsiteX4" fmla="*/ 0 w 3614059"/>
              <a:gd name="connsiteY4" fmla="*/ 1602403 h 2814536"/>
              <a:gd name="connsiteX0" fmla="*/ 0 w 3614059"/>
              <a:gd name="connsiteY0" fmla="*/ 1602403 h 3201673"/>
              <a:gd name="connsiteX1" fmla="*/ 3614059 w 3614059"/>
              <a:gd name="connsiteY1" fmla="*/ 0 h 3201673"/>
              <a:gd name="connsiteX2" fmla="*/ 3599544 w 3614059"/>
              <a:gd name="connsiteY2" fmla="*/ 3201673 h 3201673"/>
              <a:gd name="connsiteX3" fmla="*/ 58058 w 3614059"/>
              <a:gd name="connsiteY3" fmla="*/ 2318302 h 3201673"/>
              <a:gd name="connsiteX4" fmla="*/ 0 w 3614059"/>
              <a:gd name="connsiteY4" fmla="*/ 1602403 h 3201673"/>
              <a:gd name="connsiteX0" fmla="*/ 0 w 3633159"/>
              <a:gd name="connsiteY0" fmla="*/ 1602403 h 3201673"/>
              <a:gd name="connsiteX1" fmla="*/ 3633159 w 3633159"/>
              <a:gd name="connsiteY1" fmla="*/ 0 h 3201673"/>
              <a:gd name="connsiteX2" fmla="*/ 3618644 w 3633159"/>
              <a:gd name="connsiteY2" fmla="*/ 3201673 h 3201673"/>
              <a:gd name="connsiteX3" fmla="*/ 77158 w 3633159"/>
              <a:gd name="connsiteY3" fmla="*/ 2318302 h 3201673"/>
              <a:gd name="connsiteX4" fmla="*/ 0 w 3633159"/>
              <a:gd name="connsiteY4" fmla="*/ 1602403 h 3201673"/>
              <a:gd name="connsiteX0" fmla="*/ 0 w 3654646"/>
              <a:gd name="connsiteY0" fmla="*/ 1598711 h 3201673"/>
              <a:gd name="connsiteX1" fmla="*/ 3654646 w 3654646"/>
              <a:gd name="connsiteY1" fmla="*/ 0 h 3201673"/>
              <a:gd name="connsiteX2" fmla="*/ 3640131 w 3654646"/>
              <a:gd name="connsiteY2" fmla="*/ 3201673 h 3201673"/>
              <a:gd name="connsiteX3" fmla="*/ 98645 w 3654646"/>
              <a:gd name="connsiteY3" fmla="*/ 2318302 h 3201673"/>
              <a:gd name="connsiteX4" fmla="*/ 0 w 3654646"/>
              <a:gd name="connsiteY4" fmla="*/ 1598711 h 3201673"/>
              <a:gd name="connsiteX0" fmla="*/ 0 w 3654646"/>
              <a:gd name="connsiteY0" fmla="*/ 1598711 h 3201673"/>
              <a:gd name="connsiteX1" fmla="*/ 3654646 w 3654646"/>
              <a:gd name="connsiteY1" fmla="*/ 0 h 3201673"/>
              <a:gd name="connsiteX2" fmla="*/ 3640131 w 3654646"/>
              <a:gd name="connsiteY2" fmla="*/ 3201673 h 3201673"/>
              <a:gd name="connsiteX3" fmla="*/ 33717 w 3654646"/>
              <a:gd name="connsiteY3" fmla="*/ 2330851 h 3201673"/>
              <a:gd name="connsiteX4" fmla="*/ 0 w 3654646"/>
              <a:gd name="connsiteY4" fmla="*/ 1598711 h 3201673"/>
              <a:gd name="connsiteX0" fmla="*/ 0 w 3708752"/>
              <a:gd name="connsiteY0" fmla="*/ 1586162 h 3201673"/>
              <a:gd name="connsiteX1" fmla="*/ 3708752 w 3708752"/>
              <a:gd name="connsiteY1" fmla="*/ 0 h 3201673"/>
              <a:gd name="connsiteX2" fmla="*/ 3694237 w 3708752"/>
              <a:gd name="connsiteY2" fmla="*/ 3201673 h 3201673"/>
              <a:gd name="connsiteX3" fmla="*/ 87823 w 3708752"/>
              <a:gd name="connsiteY3" fmla="*/ 2330851 h 3201673"/>
              <a:gd name="connsiteX4" fmla="*/ 0 w 3708752"/>
              <a:gd name="connsiteY4" fmla="*/ 1586162 h 3201673"/>
              <a:gd name="connsiteX0" fmla="*/ 0 w 3735806"/>
              <a:gd name="connsiteY0" fmla="*/ 1573612 h 3201673"/>
              <a:gd name="connsiteX1" fmla="*/ 3735806 w 3735806"/>
              <a:gd name="connsiteY1" fmla="*/ 0 h 3201673"/>
              <a:gd name="connsiteX2" fmla="*/ 3721291 w 3735806"/>
              <a:gd name="connsiteY2" fmla="*/ 3201673 h 3201673"/>
              <a:gd name="connsiteX3" fmla="*/ 114877 w 3735806"/>
              <a:gd name="connsiteY3" fmla="*/ 2330851 h 3201673"/>
              <a:gd name="connsiteX4" fmla="*/ 0 w 3735806"/>
              <a:gd name="connsiteY4" fmla="*/ 1573612 h 3201673"/>
              <a:gd name="connsiteX0" fmla="*/ 0 w 3735806"/>
              <a:gd name="connsiteY0" fmla="*/ 1573612 h 3201673"/>
              <a:gd name="connsiteX1" fmla="*/ 3735806 w 3735806"/>
              <a:gd name="connsiteY1" fmla="*/ 0 h 3201673"/>
              <a:gd name="connsiteX2" fmla="*/ 3721291 w 3735806"/>
              <a:gd name="connsiteY2" fmla="*/ 3201673 h 3201673"/>
              <a:gd name="connsiteX3" fmla="*/ 98645 w 3735806"/>
              <a:gd name="connsiteY3" fmla="*/ 2351767 h 3201673"/>
              <a:gd name="connsiteX4" fmla="*/ 0 w 3735806"/>
              <a:gd name="connsiteY4" fmla="*/ 1573612 h 3201673"/>
              <a:gd name="connsiteX0" fmla="*/ 0 w 3743064"/>
              <a:gd name="connsiteY0" fmla="*/ 1539948 h 3201673"/>
              <a:gd name="connsiteX1" fmla="*/ 3743064 w 3743064"/>
              <a:gd name="connsiteY1" fmla="*/ 0 h 3201673"/>
              <a:gd name="connsiteX2" fmla="*/ 3728549 w 3743064"/>
              <a:gd name="connsiteY2" fmla="*/ 3201673 h 3201673"/>
              <a:gd name="connsiteX3" fmla="*/ 105903 w 3743064"/>
              <a:gd name="connsiteY3" fmla="*/ 2351767 h 3201673"/>
              <a:gd name="connsiteX4" fmla="*/ 0 w 3743064"/>
              <a:gd name="connsiteY4" fmla="*/ 1539948 h 3201673"/>
              <a:gd name="connsiteX0" fmla="*/ 0 w 3772092"/>
              <a:gd name="connsiteY0" fmla="*/ 1539948 h 3201673"/>
              <a:gd name="connsiteX1" fmla="*/ 3772092 w 3772092"/>
              <a:gd name="connsiteY1" fmla="*/ 0 h 3201673"/>
              <a:gd name="connsiteX2" fmla="*/ 3757577 w 3772092"/>
              <a:gd name="connsiteY2" fmla="*/ 3201673 h 3201673"/>
              <a:gd name="connsiteX3" fmla="*/ 134931 w 3772092"/>
              <a:gd name="connsiteY3" fmla="*/ 2351767 h 3201673"/>
              <a:gd name="connsiteX4" fmla="*/ 0 w 3772092"/>
              <a:gd name="connsiteY4" fmla="*/ 1539948 h 3201673"/>
              <a:gd name="connsiteX0" fmla="*/ 0 w 3772092"/>
              <a:gd name="connsiteY0" fmla="*/ 1539948 h 3201673"/>
              <a:gd name="connsiteX1" fmla="*/ 3772092 w 3772092"/>
              <a:gd name="connsiteY1" fmla="*/ 0 h 3201673"/>
              <a:gd name="connsiteX2" fmla="*/ 3757577 w 3772092"/>
              <a:gd name="connsiteY2" fmla="*/ 3201673 h 3201673"/>
              <a:gd name="connsiteX3" fmla="*/ 113159 w 3772092"/>
              <a:gd name="connsiteY3" fmla="*/ 2351767 h 3201673"/>
              <a:gd name="connsiteX4" fmla="*/ 0 w 3772092"/>
              <a:gd name="connsiteY4" fmla="*/ 1539948 h 3201673"/>
              <a:gd name="connsiteX0" fmla="*/ 0 w 4120482"/>
              <a:gd name="connsiteY0" fmla="*/ 1539948 h 3745909"/>
              <a:gd name="connsiteX1" fmla="*/ 3772092 w 4120482"/>
              <a:gd name="connsiteY1" fmla="*/ 0 h 3745909"/>
              <a:gd name="connsiteX2" fmla="*/ 4120434 w 4120482"/>
              <a:gd name="connsiteY2" fmla="*/ 3745909 h 3745909"/>
              <a:gd name="connsiteX3" fmla="*/ 113159 w 4120482"/>
              <a:gd name="connsiteY3" fmla="*/ 2351767 h 3745909"/>
              <a:gd name="connsiteX4" fmla="*/ 0 w 4120482"/>
              <a:gd name="connsiteY4" fmla="*/ 1539948 h 3745909"/>
              <a:gd name="connsiteX0" fmla="*/ 0 w 4490549"/>
              <a:gd name="connsiteY0" fmla="*/ 1932696 h 4138657"/>
              <a:gd name="connsiteX1" fmla="*/ 4490549 w 4490549"/>
              <a:gd name="connsiteY1" fmla="*/ 0 h 4138657"/>
              <a:gd name="connsiteX2" fmla="*/ 4120434 w 4490549"/>
              <a:gd name="connsiteY2" fmla="*/ 4138657 h 4138657"/>
              <a:gd name="connsiteX3" fmla="*/ 113159 w 4490549"/>
              <a:gd name="connsiteY3" fmla="*/ 2744515 h 4138657"/>
              <a:gd name="connsiteX4" fmla="*/ 0 w 4490549"/>
              <a:gd name="connsiteY4" fmla="*/ 1932696 h 4138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90549" h="4138657">
                <a:moveTo>
                  <a:pt x="0" y="1932696"/>
                </a:moveTo>
                <a:lnTo>
                  <a:pt x="4490549" y="0"/>
                </a:lnTo>
                <a:cubicBezTo>
                  <a:pt x="4485711" y="1067224"/>
                  <a:pt x="4125272" y="3071433"/>
                  <a:pt x="4120434" y="4138657"/>
                </a:cubicBezTo>
                <a:lnTo>
                  <a:pt x="113159" y="2744515"/>
                </a:lnTo>
                <a:lnTo>
                  <a:pt x="0" y="1932696"/>
                </a:lnTo>
                <a:close/>
              </a:path>
            </a:pathLst>
          </a:custGeom>
          <a:gradFill flip="none" rotWithShape="0">
            <a:gsLst>
              <a:gs pos="35000">
                <a:srgbClr val="FF0000">
                  <a:lumMod val="93000"/>
                </a:srgbClr>
              </a:gs>
              <a:gs pos="51000">
                <a:srgbClr val="FFC000">
                  <a:lumMod val="79000"/>
                </a:srgbClr>
              </a:gs>
              <a:gs pos="57000">
                <a:srgbClr val="FFFF00"/>
              </a:gs>
              <a:gs pos="67000">
                <a:srgbClr val="0070C0"/>
              </a:gs>
              <a:gs pos="61000">
                <a:schemeClr val="accent6"/>
              </a:gs>
            </a:gsLst>
            <a:lin ang="5400000" scaled="0"/>
            <a:tileRect/>
          </a:gra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324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left)">
                                      <p:cBhvr>
                                        <p:cTn id="16" dur="500"/>
                                        <p:tgtEl>
                                          <p:spTgt spid="27"/>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left)">
                                      <p:cBhvr>
                                        <p:cTn id="2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403599" y="-415196"/>
            <a:ext cx="3918857" cy="1446550"/>
          </a:xfrm>
          <a:prstGeom prst="rect">
            <a:avLst/>
          </a:prstGeom>
          <a:noFill/>
        </p:spPr>
        <p:txBody>
          <a:bodyPr wrap="square" rtlCol="0">
            <a:spAutoFit/>
          </a:bodyPr>
          <a:lstStyle/>
          <a:p>
            <a:r>
              <a:rPr lang="en-US" sz="8800" dirty="0">
                <a:solidFill>
                  <a:schemeClr val="bg1"/>
                </a:solidFill>
                <a:effectLst>
                  <a:outerShdw blurRad="50800" dist="127000" dir="2700000" algn="tl" rotWithShape="0">
                    <a:prstClr val="black">
                      <a:alpha val="50000"/>
                    </a:prstClr>
                  </a:outerShdw>
                </a:effectLst>
                <a:latin typeface="Constantia" panose="02030602050306030303" pitchFamily="18" charset="0"/>
              </a:rPr>
              <a:t>1:5-10</a:t>
            </a:r>
          </a:p>
        </p:txBody>
      </p:sp>
    </p:spTree>
    <p:extLst>
      <p:ext uri="{BB962C8B-B14F-4D97-AF65-F5344CB8AC3E}">
        <p14:creationId xmlns:p14="http://schemas.microsoft.com/office/powerpoint/2010/main" val="742409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1 John">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1_John">
      <a:majorFont>
        <a:latin typeface="Abadi MT Condensed"/>
        <a:ea typeface=""/>
        <a:cs typeface=""/>
      </a:majorFont>
      <a:minorFont>
        <a:latin typeface="Constant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200" b="1" dirty="0">
            <a:effectLst>
              <a:outerShdw blurRad="38100" dist="38100" dir="2700000" algn="tl">
                <a:srgbClr val="000000">
                  <a:alpha val="43137"/>
                </a:srgbClr>
              </a:outerShdw>
            </a:effectLst>
            <a:latin typeface="+mj-lt"/>
          </a:defRPr>
        </a:defPPr>
      </a:lstStyle>
    </a:txDef>
  </a:objectDefaults>
  <a:extraClrSchemeLst/>
  <a:extLst>
    <a:ext uri="{05A4C25C-085E-4340-85A3-A5531E510DB2}">
      <thm15:themeFamily xmlns:thm15="http://schemas.microsoft.com/office/thememl/2012/main" name="Presentation3" id="{7C86715C-A0E1-444E-A833-4FC3AC33F4F0}" vid="{18011DDC-61BC-4D9A-8CAB-498E4B2E2C1B}"/>
    </a:ext>
  </a:extLst>
</a:theme>
</file>

<file path=docProps/app.xml><?xml version="1.0" encoding="utf-8"?>
<Properties xmlns="http://schemas.openxmlformats.org/officeDocument/2006/extended-properties" xmlns:vt="http://schemas.openxmlformats.org/officeDocument/2006/docPropsVTypes">
  <Template>1 John</Template>
  <TotalTime>1171</TotalTime>
  <Words>513</Words>
  <Application>Microsoft Office PowerPoint</Application>
  <PresentationFormat>On-screen Show (4:3)</PresentationFormat>
  <Paragraphs>68</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Constantia</vt:lpstr>
      <vt:lpstr>Arial</vt:lpstr>
      <vt:lpstr>Abadi MT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20</cp:revision>
  <dcterms:created xsi:type="dcterms:W3CDTF">2017-01-25T17:28:16Z</dcterms:created>
  <dcterms:modified xsi:type="dcterms:W3CDTF">2017-01-29T14:02:57Z</dcterms:modified>
</cp:coreProperties>
</file>